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5" r:id="rId5"/>
    <p:sldMasterId id="2147483707" r:id="rId6"/>
    <p:sldMasterId id="2147483748" r:id="rId7"/>
    <p:sldMasterId id="2147483763" r:id="rId8"/>
  </p:sldMasterIdLst>
  <p:notesMasterIdLst>
    <p:notesMasterId r:id="rId23"/>
  </p:notesMasterIdLst>
  <p:sldIdLst>
    <p:sldId id="256" r:id="rId9"/>
    <p:sldId id="257" r:id="rId10"/>
    <p:sldId id="260" r:id="rId11"/>
    <p:sldId id="261" r:id="rId12"/>
    <p:sldId id="262" r:id="rId13"/>
    <p:sldId id="265" r:id="rId14"/>
    <p:sldId id="266" r:id="rId15"/>
    <p:sldId id="267" r:id="rId16"/>
    <p:sldId id="269" r:id="rId17"/>
    <p:sldId id="270" r:id="rId18"/>
    <p:sldId id="277" r:id="rId19"/>
    <p:sldId id="271" r:id="rId20"/>
    <p:sldId id="272" r:id="rId21"/>
    <p:sldId id="259" r:id="rId22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903" userDrawn="1">
          <p15:clr>
            <a:srgbClr val="A4A3A4"/>
          </p15:clr>
        </p15:guide>
        <p15:guide id="6" pos="257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FAB"/>
    <a:srgbClr val="F0F0F0"/>
    <a:srgbClr val="EE1D23"/>
    <a:srgbClr val="E30613"/>
    <a:srgbClr val="FFFFFF"/>
    <a:srgbClr val="F3F3F3"/>
    <a:srgbClr val="EAEAEA"/>
    <a:srgbClr val="E01212"/>
    <a:srgbClr val="EE4C1A"/>
    <a:srgbClr val="F29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DF1B3B-AB36-4BE8-9542-2DF3F1254EFA}" v="5" dt="2026-04-20T10:54:55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017" autoAdjust="0"/>
  </p:normalViewPr>
  <p:slideViewPr>
    <p:cSldViewPr snapToGrid="0" snapToObjects="1" showGuides="1">
      <p:cViewPr varScale="1">
        <p:scale>
          <a:sx n="97" d="100"/>
          <a:sy n="97" d="100"/>
        </p:scale>
        <p:origin x="78" y="630"/>
      </p:cViewPr>
      <p:guideLst>
        <p:guide orient="horz" pos="2160"/>
        <p:guide pos="2887"/>
        <p:guide pos="7401"/>
        <p:guide pos="3840"/>
        <p:guide pos="6903"/>
        <p:guide pos="257"/>
        <p:guide orient="horz" pos="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n Parys" userId="47f8a0a2-a412-4fbb-a061-e49e774ea324" providerId="ADAL" clId="{0A80FE20-3E9C-4C4C-BC03-D71B8D55BBDB}"/>
    <pc:docChg chg="undo custSel addSld delSld modSld">
      <pc:chgData name="Marcin Parys" userId="47f8a0a2-a412-4fbb-a061-e49e774ea324" providerId="ADAL" clId="{0A80FE20-3E9C-4C4C-BC03-D71B8D55BBDB}" dt="2026-04-20T10:54:55.596" v="381" actId="1076"/>
      <pc:docMkLst>
        <pc:docMk/>
      </pc:docMkLst>
      <pc:sldChg chg="addSp delSp modSp mod">
        <pc:chgData name="Marcin Parys" userId="47f8a0a2-a412-4fbb-a061-e49e774ea324" providerId="ADAL" clId="{0A80FE20-3E9C-4C4C-BC03-D71B8D55BBDB}" dt="2026-04-17T12:43:20.022" v="41" actId="1076"/>
        <pc:sldMkLst>
          <pc:docMk/>
          <pc:sldMk cId="971458303" sldId="256"/>
        </pc:sldMkLst>
        <pc:spChg chg="mod">
          <ac:chgData name="Marcin Parys" userId="47f8a0a2-a412-4fbb-a061-e49e774ea324" providerId="ADAL" clId="{0A80FE20-3E9C-4C4C-BC03-D71B8D55BBDB}" dt="2026-04-17T12:42:48.032" v="39" actId="20577"/>
          <ac:spMkLst>
            <pc:docMk/>
            <pc:sldMk cId="971458303" sldId="256"/>
            <ac:spMk id="5" creationId="{1F6135A9-CA84-1744-726C-E393C4CA4D02}"/>
          </ac:spMkLst>
        </pc:spChg>
        <pc:picChg chg="add mod">
          <ac:chgData name="Marcin Parys" userId="47f8a0a2-a412-4fbb-a061-e49e774ea324" providerId="ADAL" clId="{0A80FE20-3E9C-4C4C-BC03-D71B8D55BBDB}" dt="2026-04-17T12:43:20.022" v="41" actId="1076"/>
          <ac:picMkLst>
            <pc:docMk/>
            <pc:sldMk cId="971458303" sldId="256"/>
            <ac:picMk id="3" creationId="{0C928D09-1593-50A0-74A7-D9737F61FBA0}"/>
          </ac:picMkLst>
        </pc:picChg>
      </pc:sldChg>
      <pc:sldChg chg="addSp delSp modSp mod">
        <pc:chgData name="Marcin Parys" userId="47f8a0a2-a412-4fbb-a061-e49e774ea324" providerId="ADAL" clId="{0A80FE20-3E9C-4C4C-BC03-D71B8D55BBDB}" dt="2026-04-17T12:44:58.657" v="121" actId="20577"/>
        <pc:sldMkLst>
          <pc:docMk/>
          <pc:sldMk cId="3081567437" sldId="257"/>
        </pc:sldMkLst>
        <pc:spChg chg="mod">
          <ac:chgData name="Marcin Parys" userId="47f8a0a2-a412-4fbb-a061-e49e774ea324" providerId="ADAL" clId="{0A80FE20-3E9C-4C4C-BC03-D71B8D55BBDB}" dt="2026-04-17T12:44:22.083" v="49" actId="6549"/>
          <ac:spMkLst>
            <pc:docMk/>
            <pc:sldMk cId="3081567437" sldId="257"/>
            <ac:spMk id="3" creationId="{1B4A4C09-2858-C9A7-4CE8-6631E4201A72}"/>
          </ac:spMkLst>
        </pc:spChg>
        <pc:spChg chg="add mod">
          <ac:chgData name="Marcin Parys" userId="47f8a0a2-a412-4fbb-a061-e49e774ea324" providerId="ADAL" clId="{0A80FE20-3E9C-4C4C-BC03-D71B8D55BBDB}" dt="2026-04-17T12:44:58.657" v="121" actId="20577"/>
          <ac:spMkLst>
            <pc:docMk/>
            <pc:sldMk cId="3081567437" sldId="257"/>
            <ac:spMk id="7" creationId="{C401D326-068B-9B40-DE36-16C379778FF4}"/>
          </ac:spMkLst>
        </pc:spChg>
        <pc:graphicFrameChg chg="add">
          <ac:chgData name="Marcin Parys" userId="47f8a0a2-a412-4fbb-a061-e49e774ea324" providerId="ADAL" clId="{0A80FE20-3E9C-4C4C-BC03-D71B8D55BBDB}" dt="2026-04-17T12:44:17.703" v="48"/>
          <ac:graphicFrameMkLst>
            <pc:docMk/>
            <pc:sldMk cId="3081567437" sldId="257"/>
            <ac:graphicFrameMk id="5" creationId="{8E3EAAFC-208B-ED2A-2950-5EFFAEFA5994}"/>
          </ac:graphicFrameMkLst>
        </pc:graphicFrameChg>
        <pc:picChg chg="add mod">
          <ac:chgData name="Marcin Parys" userId="47f8a0a2-a412-4fbb-a061-e49e774ea324" providerId="ADAL" clId="{0A80FE20-3E9C-4C4C-BC03-D71B8D55BBDB}" dt="2026-04-17T12:44:34.325" v="50"/>
          <ac:picMkLst>
            <pc:docMk/>
            <pc:sldMk cId="3081567437" sldId="257"/>
            <ac:picMk id="6" creationId="{865038A3-3482-8307-72C8-2AC79DF03BBB}"/>
          </ac:picMkLst>
        </pc:picChg>
      </pc:sldChg>
      <pc:sldChg chg="addSp delSp modSp mod">
        <pc:chgData name="Marcin Parys" userId="47f8a0a2-a412-4fbb-a061-e49e774ea324" providerId="ADAL" clId="{0A80FE20-3E9C-4C4C-BC03-D71B8D55BBDB}" dt="2026-04-20T10:34:45.344" v="374" actId="14100"/>
        <pc:sldMkLst>
          <pc:docMk/>
          <pc:sldMk cId="4188474423" sldId="259"/>
        </pc:sldMkLst>
        <pc:spChg chg="mod">
          <ac:chgData name="Marcin Parys" userId="47f8a0a2-a412-4fbb-a061-e49e774ea324" providerId="ADAL" clId="{0A80FE20-3E9C-4C4C-BC03-D71B8D55BBDB}" dt="2026-04-17T12:56:29.259" v="325" actId="20577"/>
          <ac:spMkLst>
            <pc:docMk/>
            <pc:sldMk cId="4188474423" sldId="259"/>
            <ac:spMk id="2" creationId="{87220125-199A-CFA5-D105-01A2021F02C6}"/>
          </ac:spMkLst>
        </pc:spChg>
        <pc:spChg chg="mod">
          <ac:chgData name="Marcin Parys" userId="47f8a0a2-a412-4fbb-a061-e49e774ea324" providerId="ADAL" clId="{0A80FE20-3E9C-4C4C-BC03-D71B8D55BBDB}" dt="2026-04-17T12:56:55.008" v="351" actId="20577"/>
          <ac:spMkLst>
            <pc:docMk/>
            <pc:sldMk cId="4188474423" sldId="259"/>
            <ac:spMk id="7" creationId="{642E7B98-F43D-4CBE-F27A-EB6031533278}"/>
          </ac:spMkLst>
        </pc:spChg>
        <pc:spChg chg="add del mod">
          <ac:chgData name="Marcin Parys" userId="47f8a0a2-a412-4fbb-a061-e49e774ea324" providerId="ADAL" clId="{0A80FE20-3E9C-4C4C-BC03-D71B8D55BBDB}" dt="2026-04-20T10:34:35.111" v="372" actId="931"/>
          <ac:spMkLst>
            <pc:docMk/>
            <pc:sldMk cId="4188474423" sldId="259"/>
            <ac:spMk id="10" creationId="{8B4D871C-66E9-1025-9783-83D35F432FBB}"/>
          </ac:spMkLst>
        </pc:spChg>
        <pc:spChg chg="add mod">
          <ac:chgData name="Marcin Parys" userId="47f8a0a2-a412-4fbb-a061-e49e774ea324" providerId="ADAL" clId="{0A80FE20-3E9C-4C4C-BC03-D71B8D55BBDB}" dt="2026-04-17T12:57:15.744" v="371" actId="20577"/>
          <ac:spMkLst>
            <pc:docMk/>
            <pc:sldMk cId="4188474423" sldId="259"/>
            <ac:spMk id="11" creationId="{633498EF-20AB-8AFF-F4A3-E939BE5E819E}"/>
          </ac:spMkLst>
        </pc:spChg>
        <pc:picChg chg="add mod ord">
          <ac:chgData name="Marcin Parys" userId="47f8a0a2-a412-4fbb-a061-e49e774ea324" providerId="ADAL" clId="{0A80FE20-3E9C-4C4C-BC03-D71B8D55BBDB}" dt="2026-04-20T10:34:45.344" v="374" actId="14100"/>
          <ac:picMkLst>
            <pc:docMk/>
            <pc:sldMk cId="4188474423" sldId="259"/>
            <ac:picMk id="4" creationId="{2282065C-23C6-B3BC-7F87-3C59C497371D}"/>
          </ac:picMkLst>
        </pc:picChg>
      </pc:sldChg>
      <pc:sldChg chg="addSp delSp modSp mod">
        <pc:chgData name="Marcin Parys" userId="47f8a0a2-a412-4fbb-a061-e49e774ea324" providerId="ADAL" clId="{0A80FE20-3E9C-4C4C-BC03-D71B8D55BBDB}" dt="2026-04-17T12:45:46.198" v="149" actId="20577"/>
        <pc:sldMkLst>
          <pc:docMk/>
          <pc:sldMk cId="2832641638" sldId="260"/>
        </pc:sldMkLst>
        <pc:spChg chg="mod">
          <ac:chgData name="Marcin Parys" userId="47f8a0a2-a412-4fbb-a061-e49e774ea324" providerId="ADAL" clId="{0A80FE20-3E9C-4C4C-BC03-D71B8D55BBDB}" dt="2026-04-17T12:45:46.198" v="149" actId="20577"/>
          <ac:spMkLst>
            <pc:docMk/>
            <pc:sldMk cId="2832641638" sldId="260"/>
            <ac:spMk id="2" creationId="{74F908BA-D47B-ABEC-DEA3-389C0E6A2DE2}"/>
          </ac:spMkLst>
        </pc:spChg>
        <pc:picChg chg="add mod">
          <ac:chgData name="Marcin Parys" userId="47f8a0a2-a412-4fbb-a061-e49e774ea324" providerId="ADAL" clId="{0A80FE20-3E9C-4C4C-BC03-D71B8D55BBDB}" dt="2026-04-17T12:45:29.667" v="123"/>
          <ac:picMkLst>
            <pc:docMk/>
            <pc:sldMk cId="2832641638" sldId="260"/>
            <ac:picMk id="4" creationId="{6759DE92-E561-4C4C-F1AD-C3274ADEA2F5}"/>
          </ac:picMkLst>
        </pc:picChg>
      </pc:sldChg>
      <pc:sldChg chg="modSp mod">
        <pc:chgData name="Marcin Parys" userId="47f8a0a2-a412-4fbb-a061-e49e774ea324" providerId="ADAL" clId="{0A80FE20-3E9C-4C4C-BC03-D71B8D55BBDB}" dt="2026-04-17T12:46:43.135" v="157" actId="20577"/>
        <pc:sldMkLst>
          <pc:docMk/>
          <pc:sldMk cId="2619678757" sldId="261"/>
        </pc:sldMkLst>
        <pc:spChg chg="mod">
          <ac:chgData name="Marcin Parys" userId="47f8a0a2-a412-4fbb-a061-e49e774ea324" providerId="ADAL" clId="{0A80FE20-3E9C-4C4C-BC03-D71B8D55BBDB}" dt="2026-04-17T12:46:31.728" v="155"/>
          <ac:spMkLst>
            <pc:docMk/>
            <pc:sldMk cId="2619678757" sldId="261"/>
            <ac:spMk id="2" creationId="{2AF87BF4-B685-504D-C4E5-D4C33851A7E9}"/>
          </ac:spMkLst>
        </pc:spChg>
        <pc:spChg chg="mod">
          <ac:chgData name="Marcin Parys" userId="47f8a0a2-a412-4fbb-a061-e49e774ea324" providerId="ADAL" clId="{0A80FE20-3E9C-4C4C-BC03-D71B8D55BBDB}" dt="2026-04-17T12:46:43.135" v="157" actId="20577"/>
          <ac:spMkLst>
            <pc:docMk/>
            <pc:sldMk cId="2619678757" sldId="261"/>
            <ac:spMk id="3" creationId="{1FE8F623-3791-C15C-BCB1-8A898A4FA67C}"/>
          </ac:spMkLst>
        </pc:spChg>
      </pc:sldChg>
      <pc:sldChg chg="addSp delSp modSp mod">
        <pc:chgData name="Marcin Parys" userId="47f8a0a2-a412-4fbb-a061-e49e774ea324" providerId="ADAL" clId="{0A80FE20-3E9C-4C4C-BC03-D71B8D55BBDB}" dt="2026-04-17T12:47:34.397" v="165"/>
        <pc:sldMkLst>
          <pc:docMk/>
          <pc:sldMk cId="3649133351" sldId="262"/>
        </pc:sldMkLst>
        <pc:spChg chg="mod">
          <ac:chgData name="Marcin Parys" userId="47f8a0a2-a412-4fbb-a061-e49e774ea324" providerId="ADAL" clId="{0A80FE20-3E9C-4C4C-BC03-D71B8D55BBDB}" dt="2026-04-17T12:47:34.397" v="165"/>
          <ac:spMkLst>
            <pc:docMk/>
            <pc:sldMk cId="3649133351" sldId="262"/>
            <ac:spMk id="2" creationId="{F6AF13EE-5EF0-54DD-52CA-1B8B8709EA16}"/>
          </ac:spMkLst>
        </pc:spChg>
        <pc:spChg chg="mod">
          <ac:chgData name="Marcin Parys" userId="47f8a0a2-a412-4fbb-a061-e49e774ea324" providerId="ADAL" clId="{0A80FE20-3E9C-4C4C-BC03-D71B8D55BBDB}" dt="2026-04-17T12:47:14.978" v="162" actId="6549"/>
          <ac:spMkLst>
            <pc:docMk/>
            <pc:sldMk cId="3649133351" sldId="262"/>
            <ac:spMk id="3" creationId="{0EDD582B-6E7A-4096-3DF5-44B432472CFD}"/>
          </ac:spMkLst>
        </pc:spChg>
        <pc:picChg chg="add mod">
          <ac:chgData name="Marcin Parys" userId="47f8a0a2-a412-4fbb-a061-e49e774ea324" providerId="ADAL" clId="{0A80FE20-3E9C-4C4C-BC03-D71B8D55BBDB}" dt="2026-04-17T12:47:23.960" v="164" actId="1076"/>
          <ac:picMkLst>
            <pc:docMk/>
            <pc:sldMk cId="3649133351" sldId="262"/>
            <ac:picMk id="6" creationId="{638AEB2B-84BA-3655-E5F4-4D3D128C6580}"/>
          </ac:picMkLst>
        </pc:picChg>
      </pc:sldChg>
      <pc:sldChg chg="delSp modSp mod">
        <pc:chgData name="Marcin Parys" userId="47f8a0a2-a412-4fbb-a061-e49e774ea324" providerId="ADAL" clId="{0A80FE20-3E9C-4C4C-BC03-D71B8D55BBDB}" dt="2026-04-17T12:48:18.932" v="174"/>
        <pc:sldMkLst>
          <pc:docMk/>
          <pc:sldMk cId="3716542858" sldId="265"/>
        </pc:sldMkLst>
        <pc:spChg chg="mod">
          <ac:chgData name="Marcin Parys" userId="47f8a0a2-a412-4fbb-a061-e49e774ea324" providerId="ADAL" clId="{0A80FE20-3E9C-4C4C-BC03-D71B8D55BBDB}" dt="2026-04-17T12:48:18.932" v="174"/>
          <ac:spMkLst>
            <pc:docMk/>
            <pc:sldMk cId="3716542858" sldId="265"/>
            <ac:spMk id="2" creationId="{624406EA-AB5D-D782-0BB0-3DC52DE30FE6}"/>
          </ac:spMkLst>
        </pc:spChg>
        <pc:spChg chg="mod">
          <ac:chgData name="Marcin Parys" userId="47f8a0a2-a412-4fbb-a061-e49e774ea324" providerId="ADAL" clId="{0A80FE20-3E9C-4C4C-BC03-D71B8D55BBDB}" dt="2026-04-17T12:48:08.274" v="173" actId="20577"/>
          <ac:spMkLst>
            <pc:docMk/>
            <pc:sldMk cId="3716542858" sldId="265"/>
            <ac:spMk id="3" creationId="{280E6D0D-B201-4425-3E25-3ED123BBC1CB}"/>
          </ac:spMkLst>
        </pc:spChg>
      </pc:sldChg>
      <pc:sldChg chg="addSp delSp modSp mod">
        <pc:chgData name="Marcin Parys" userId="47f8a0a2-a412-4fbb-a061-e49e774ea324" providerId="ADAL" clId="{0A80FE20-3E9C-4C4C-BC03-D71B8D55BBDB}" dt="2026-04-17T12:50:15.353" v="197"/>
        <pc:sldMkLst>
          <pc:docMk/>
          <pc:sldMk cId="3034280423" sldId="266"/>
        </pc:sldMkLst>
        <pc:spChg chg="mod">
          <ac:chgData name="Marcin Parys" userId="47f8a0a2-a412-4fbb-a061-e49e774ea324" providerId="ADAL" clId="{0A80FE20-3E9C-4C4C-BC03-D71B8D55BBDB}" dt="2026-04-17T12:50:15.353" v="197"/>
          <ac:spMkLst>
            <pc:docMk/>
            <pc:sldMk cId="3034280423" sldId="266"/>
            <ac:spMk id="2" creationId="{43F8277F-0519-0229-EC4A-8DC59EED0042}"/>
          </ac:spMkLst>
        </pc:spChg>
        <pc:spChg chg="mod">
          <ac:chgData name="Marcin Parys" userId="47f8a0a2-a412-4fbb-a061-e49e774ea324" providerId="ADAL" clId="{0A80FE20-3E9C-4C4C-BC03-D71B8D55BBDB}" dt="2026-04-17T12:48:50.790" v="176" actId="6549"/>
          <ac:spMkLst>
            <pc:docMk/>
            <pc:sldMk cId="3034280423" sldId="266"/>
            <ac:spMk id="3" creationId="{11947C8E-9815-4D87-1500-F0F92616313A}"/>
          </ac:spMkLst>
        </pc:spChg>
        <pc:picChg chg="add mod">
          <ac:chgData name="Marcin Parys" userId="47f8a0a2-a412-4fbb-a061-e49e774ea324" providerId="ADAL" clId="{0A80FE20-3E9C-4C4C-BC03-D71B8D55BBDB}" dt="2026-04-17T12:48:53.139" v="177"/>
          <ac:picMkLst>
            <pc:docMk/>
            <pc:sldMk cId="3034280423" sldId="266"/>
            <ac:picMk id="4" creationId="{7D383B48-3E9A-B4A3-1E16-801574F32734}"/>
          </ac:picMkLst>
        </pc:picChg>
      </pc:sldChg>
      <pc:sldChg chg="delSp modSp mod">
        <pc:chgData name="Marcin Parys" userId="47f8a0a2-a412-4fbb-a061-e49e774ea324" providerId="ADAL" clId="{0A80FE20-3E9C-4C4C-BC03-D71B8D55BBDB}" dt="2026-04-17T12:50:20.558" v="198"/>
        <pc:sldMkLst>
          <pc:docMk/>
          <pc:sldMk cId="3310339986" sldId="267"/>
        </pc:sldMkLst>
        <pc:spChg chg="mod">
          <ac:chgData name="Marcin Parys" userId="47f8a0a2-a412-4fbb-a061-e49e774ea324" providerId="ADAL" clId="{0A80FE20-3E9C-4C4C-BC03-D71B8D55BBDB}" dt="2026-04-17T12:50:20.558" v="198"/>
          <ac:spMkLst>
            <pc:docMk/>
            <pc:sldMk cId="3310339986" sldId="267"/>
            <ac:spMk id="2" creationId="{F8DE0234-23C9-FC6E-52B8-2B91DA58920F}"/>
          </ac:spMkLst>
        </pc:spChg>
        <pc:spChg chg="mod">
          <ac:chgData name="Marcin Parys" userId="47f8a0a2-a412-4fbb-a061-e49e774ea324" providerId="ADAL" clId="{0A80FE20-3E9C-4C4C-BC03-D71B8D55BBDB}" dt="2026-04-17T12:50:05.025" v="196" actId="20577"/>
          <ac:spMkLst>
            <pc:docMk/>
            <pc:sldMk cId="3310339986" sldId="267"/>
            <ac:spMk id="3" creationId="{D4C251EB-075A-6E3C-9761-ED9E6D57CB9B}"/>
          </ac:spMkLst>
        </pc:spChg>
      </pc:sldChg>
      <pc:sldChg chg="addSp delSp modSp del mod">
        <pc:chgData name="Marcin Parys" userId="47f8a0a2-a412-4fbb-a061-e49e774ea324" providerId="ADAL" clId="{0A80FE20-3E9C-4C4C-BC03-D71B8D55BBDB}" dt="2026-04-20T10:54:38.433" v="375" actId="47"/>
        <pc:sldMkLst>
          <pc:docMk/>
          <pc:sldMk cId="1975165452" sldId="268"/>
        </pc:sldMkLst>
      </pc:sldChg>
      <pc:sldChg chg="addSp delSp modSp mod">
        <pc:chgData name="Marcin Parys" userId="47f8a0a2-a412-4fbb-a061-e49e774ea324" providerId="ADAL" clId="{0A80FE20-3E9C-4C4C-BC03-D71B8D55BBDB}" dt="2026-04-17T12:51:50.277" v="218"/>
        <pc:sldMkLst>
          <pc:docMk/>
          <pc:sldMk cId="289669044" sldId="269"/>
        </pc:sldMkLst>
        <pc:spChg chg="mod">
          <ac:chgData name="Marcin Parys" userId="47f8a0a2-a412-4fbb-a061-e49e774ea324" providerId="ADAL" clId="{0A80FE20-3E9C-4C4C-BC03-D71B8D55BBDB}" dt="2026-04-17T12:51:50.277" v="218"/>
          <ac:spMkLst>
            <pc:docMk/>
            <pc:sldMk cId="289669044" sldId="269"/>
            <ac:spMk id="2" creationId="{527D0CF3-37A7-F442-8AA3-26ED8045EB8D}"/>
          </ac:spMkLst>
        </pc:spChg>
        <pc:spChg chg="mod">
          <ac:chgData name="Marcin Parys" userId="47f8a0a2-a412-4fbb-a061-e49e774ea324" providerId="ADAL" clId="{0A80FE20-3E9C-4C4C-BC03-D71B8D55BBDB}" dt="2026-04-17T12:51:15.475" v="213" actId="6549"/>
          <ac:spMkLst>
            <pc:docMk/>
            <pc:sldMk cId="289669044" sldId="269"/>
            <ac:spMk id="3" creationId="{DA0022A1-4917-7105-DF1B-86E57BD96BA0}"/>
          </ac:spMkLst>
        </pc:spChg>
        <pc:picChg chg="add mod">
          <ac:chgData name="Marcin Parys" userId="47f8a0a2-a412-4fbb-a061-e49e774ea324" providerId="ADAL" clId="{0A80FE20-3E9C-4C4C-BC03-D71B8D55BBDB}" dt="2026-04-17T12:51:36.289" v="217" actId="1076"/>
          <ac:picMkLst>
            <pc:docMk/>
            <pc:sldMk cId="289669044" sldId="269"/>
            <ac:picMk id="4" creationId="{441F8819-1B90-AAE4-6507-E939F15BFFBF}"/>
          </ac:picMkLst>
        </pc:picChg>
      </pc:sldChg>
      <pc:sldChg chg="addSp delSp modSp mod">
        <pc:chgData name="Marcin Parys" userId="47f8a0a2-a412-4fbb-a061-e49e774ea324" providerId="ADAL" clId="{0A80FE20-3E9C-4C4C-BC03-D71B8D55BBDB}" dt="2026-04-17T12:53:16.150" v="267"/>
        <pc:sldMkLst>
          <pc:docMk/>
          <pc:sldMk cId="4204680007" sldId="270"/>
        </pc:sldMkLst>
        <pc:spChg chg="mod">
          <ac:chgData name="Marcin Parys" userId="47f8a0a2-a412-4fbb-a061-e49e774ea324" providerId="ADAL" clId="{0A80FE20-3E9C-4C4C-BC03-D71B8D55BBDB}" dt="2026-04-17T12:53:16.150" v="267"/>
          <ac:spMkLst>
            <pc:docMk/>
            <pc:sldMk cId="4204680007" sldId="270"/>
            <ac:spMk id="2" creationId="{D43E5541-525A-33EB-4D50-F505BD00DDAD}"/>
          </ac:spMkLst>
        </pc:spChg>
        <pc:spChg chg="mod">
          <ac:chgData name="Marcin Parys" userId="47f8a0a2-a412-4fbb-a061-e49e774ea324" providerId="ADAL" clId="{0A80FE20-3E9C-4C4C-BC03-D71B8D55BBDB}" dt="2026-04-17T12:52:41.662" v="264" actId="20577"/>
          <ac:spMkLst>
            <pc:docMk/>
            <pc:sldMk cId="4204680007" sldId="270"/>
            <ac:spMk id="3" creationId="{F9A61835-FA54-1020-833A-A4E1975CF4B7}"/>
          </ac:spMkLst>
        </pc:spChg>
        <pc:picChg chg="add mod">
          <ac:chgData name="Marcin Parys" userId="47f8a0a2-a412-4fbb-a061-e49e774ea324" providerId="ADAL" clId="{0A80FE20-3E9C-4C4C-BC03-D71B8D55BBDB}" dt="2026-04-17T12:53:08.178" v="266" actId="1076"/>
          <ac:picMkLst>
            <pc:docMk/>
            <pc:sldMk cId="4204680007" sldId="270"/>
            <ac:picMk id="4" creationId="{E0C39DE4-8F94-77C1-B259-368162723286}"/>
          </ac:picMkLst>
        </pc:picChg>
      </pc:sldChg>
      <pc:sldChg chg="addSp delSp modSp mod">
        <pc:chgData name="Marcin Parys" userId="47f8a0a2-a412-4fbb-a061-e49e774ea324" providerId="ADAL" clId="{0A80FE20-3E9C-4C4C-BC03-D71B8D55BBDB}" dt="2026-04-17T12:54:45.558" v="303"/>
        <pc:sldMkLst>
          <pc:docMk/>
          <pc:sldMk cId="3441072044" sldId="271"/>
        </pc:sldMkLst>
        <pc:spChg chg="mod">
          <ac:chgData name="Marcin Parys" userId="47f8a0a2-a412-4fbb-a061-e49e774ea324" providerId="ADAL" clId="{0A80FE20-3E9C-4C4C-BC03-D71B8D55BBDB}" dt="2026-04-17T12:54:45.558" v="303"/>
          <ac:spMkLst>
            <pc:docMk/>
            <pc:sldMk cId="3441072044" sldId="271"/>
            <ac:spMk id="2" creationId="{11718358-5E03-258C-546F-FC2C79F626C4}"/>
          </ac:spMkLst>
        </pc:spChg>
        <pc:spChg chg="mod">
          <ac:chgData name="Marcin Parys" userId="47f8a0a2-a412-4fbb-a061-e49e774ea324" providerId="ADAL" clId="{0A80FE20-3E9C-4C4C-BC03-D71B8D55BBDB}" dt="2026-04-17T12:54:39.582" v="302" actId="20577"/>
          <ac:spMkLst>
            <pc:docMk/>
            <pc:sldMk cId="3441072044" sldId="271"/>
            <ac:spMk id="3" creationId="{F12AF173-28CC-FE01-86DC-6C9535E17AE9}"/>
          </ac:spMkLst>
        </pc:spChg>
        <pc:picChg chg="add mod">
          <ac:chgData name="Marcin Parys" userId="47f8a0a2-a412-4fbb-a061-e49e774ea324" providerId="ADAL" clId="{0A80FE20-3E9C-4C4C-BC03-D71B8D55BBDB}" dt="2026-04-17T12:54:31.159" v="281" actId="1076"/>
          <ac:picMkLst>
            <pc:docMk/>
            <pc:sldMk cId="3441072044" sldId="271"/>
            <ac:picMk id="4" creationId="{6CE44BBF-68B9-C6F9-6BA7-5967059D9F96}"/>
          </ac:picMkLst>
        </pc:picChg>
      </pc:sldChg>
      <pc:sldChg chg="addSp delSp modSp mod">
        <pc:chgData name="Marcin Parys" userId="47f8a0a2-a412-4fbb-a061-e49e774ea324" providerId="ADAL" clId="{0A80FE20-3E9C-4C4C-BC03-D71B8D55BBDB}" dt="2026-04-20T10:54:55.596" v="381" actId="1076"/>
        <pc:sldMkLst>
          <pc:docMk/>
          <pc:sldMk cId="4241036636" sldId="272"/>
        </pc:sldMkLst>
        <pc:spChg chg="mod">
          <ac:chgData name="Marcin Parys" userId="47f8a0a2-a412-4fbb-a061-e49e774ea324" providerId="ADAL" clId="{0A80FE20-3E9C-4C4C-BC03-D71B8D55BBDB}" dt="2026-04-17T12:55:16.391" v="309"/>
          <ac:spMkLst>
            <pc:docMk/>
            <pc:sldMk cId="4241036636" sldId="272"/>
            <ac:spMk id="2" creationId="{7698A560-1047-45E9-3EBF-E6A9FBA813B7}"/>
          </ac:spMkLst>
        </pc:spChg>
        <pc:spChg chg="mod">
          <ac:chgData name="Marcin Parys" userId="47f8a0a2-a412-4fbb-a061-e49e774ea324" providerId="ADAL" clId="{0A80FE20-3E9C-4C4C-BC03-D71B8D55BBDB}" dt="2026-04-17T12:55:08.144" v="308" actId="6549"/>
          <ac:spMkLst>
            <pc:docMk/>
            <pc:sldMk cId="4241036636" sldId="272"/>
            <ac:spMk id="3" creationId="{49D66786-95F4-2747-698C-ADE2A8DB1EF0}"/>
          </ac:spMkLst>
        </pc:spChg>
        <pc:picChg chg="add del mod">
          <ac:chgData name="Marcin Parys" userId="47f8a0a2-a412-4fbb-a061-e49e774ea324" providerId="ADAL" clId="{0A80FE20-3E9C-4C4C-BC03-D71B8D55BBDB}" dt="2026-04-20T10:54:43.965" v="376" actId="478"/>
          <ac:picMkLst>
            <pc:docMk/>
            <pc:sldMk cId="4241036636" sldId="272"/>
            <ac:picMk id="4" creationId="{D6B8C136-3845-2242-CA6D-2E7D0FE94649}"/>
          </ac:picMkLst>
        </pc:picChg>
        <pc:picChg chg="add mod">
          <ac:chgData name="Marcin Parys" userId="47f8a0a2-a412-4fbb-a061-e49e774ea324" providerId="ADAL" clId="{0A80FE20-3E9C-4C4C-BC03-D71B8D55BBDB}" dt="2026-04-20T10:54:55.596" v="381" actId="1076"/>
          <ac:picMkLst>
            <pc:docMk/>
            <pc:sldMk cId="4241036636" sldId="272"/>
            <ac:picMk id="1026" creationId="{B4CF53F3-C1FB-D76A-8BF6-C9EB02978046}"/>
          </ac:picMkLst>
        </pc:picChg>
      </pc:sldChg>
      <pc:sldChg chg="addSp delSp modSp add mod">
        <pc:chgData name="Marcin Parys" userId="47f8a0a2-a412-4fbb-a061-e49e774ea324" providerId="ADAL" clId="{0A80FE20-3E9C-4C4C-BC03-D71B8D55BBDB}" dt="2026-04-17T12:53:55.765" v="273"/>
        <pc:sldMkLst>
          <pc:docMk/>
          <pc:sldMk cId="2054901776" sldId="277"/>
        </pc:sldMkLst>
        <pc:picChg chg="add mod">
          <ac:chgData name="Marcin Parys" userId="47f8a0a2-a412-4fbb-a061-e49e774ea324" providerId="ADAL" clId="{0A80FE20-3E9C-4C4C-BC03-D71B8D55BBDB}" dt="2026-04-17T12:53:55.765" v="273"/>
          <ac:picMkLst>
            <pc:docMk/>
            <pc:sldMk cId="2054901776" sldId="277"/>
            <ac:picMk id="5" creationId="{9130CF66-8DC4-50A8-07F3-278494A460C6}"/>
          </ac:picMkLst>
        </pc:picChg>
        <pc:picChg chg="add mod">
          <ac:chgData name="Marcin Parys" userId="47f8a0a2-a412-4fbb-a061-e49e774ea324" providerId="ADAL" clId="{0A80FE20-3E9C-4C4C-BC03-D71B8D55BBDB}" dt="2026-04-17T12:53:55.765" v="273"/>
          <ac:picMkLst>
            <pc:docMk/>
            <pc:sldMk cId="2054901776" sldId="277"/>
            <ac:picMk id="6" creationId="{8CA267C4-3585-8E12-2A46-0FD9BCFB93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2704C-4B67-4D47-88D9-E7FCAD46476E}" type="datetimeFigureOut">
              <a:rPr lang="en-PL" smtClean="0"/>
              <a:t>04/20/2026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24953-4E8A-254C-97C4-9F6ED375EDD6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8284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szerok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ymbol zastępczy tytułu pionowego 9">
            <a:extLst>
              <a:ext uri="{FF2B5EF4-FFF2-40B4-BE49-F238E27FC236}">
                <a16:creationId xmlns:a16="http://schemas.microsoft.com/office/drawing/2014/main" id="{7DAF68D0-57F8-8443-A4D2-85C7AD233F47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4144065" y="1462426"/>
            <a:ext cx="521140" cy="2674278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DC75BCD-E5C3-0041-A9FC-F5F0E0928771}"/>
              </a:ext>
            </a:extLst>
          </p:cNvPr>
          <p:cNvSpPr/>
          <p:nvPr userDrawn="1"/>
        </p:nvSpPr>
        <p:spPr>
          <a:xfrm>
            <a:off x="1190041" y="3182606"/>
            <a:ext cx="7200000" cy="257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3B220E0-5FFD-BA41-A183-4F2D26C1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2" y="3363839"/>
            <a:ext cx="6961498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4" name="Symbol zastępczy daty 2">
            <a:extLst>
              <a:ext uri="{FF2B5EF4-FFF2-40B4-BE49-F238E27FC236}">
                <a16:creationId xmlns:a16="http://schemas.microsoft.com/office/drawing/2014/main" id="{2F8259C5-A9CD-7241-9145-76F1E17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7590" y="5264900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64E232-420F-AA4D-B8D8-49B024EF624A}" type="datetime1">
              <a:rPr lang="pl-PL" smtClean="0"/>
              <a:t>20.04.2026</a:t>
            </a:fld>
            <a:endParaRPr lang="pl-PL" dirty="0"/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715E58CB-43F0-2742-A872-D13A81BB0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Warszawa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82C2C3B-6597-DBB7-A3F1-0EEBC5AD7C3C}"/>
              </a:ext>
            </a:extLst>
          </p:cNvPr>
          <p:cNvSpPr/>
          <p:nvPr userDrawn="1"/>
        </p:nvSpPr>
        <p:spPr>
          <a:xfrm>
            <a:off x="1114832" y="4969498"/>
            <a:ext cx="7200000" cy="49870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2341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E7BDF1D-B0A1-BA46-94D8-B1524B85B604}"/>
              </a:ext>
            </a:extLst>
          </p:cNvPr>
          <p:cNvSpPr txBox="1"/>
          <p:nvPr userDrawn="1"/>
        </p:nvSpPr>
        <p:spPr>
          <a:xfrm>
            <a:off x="11570797" y="6375149"/>
            <a:ext cx="480405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000" smtClean="0">
                <a:solidFill>
                  <a:schemeClr val="bg1">
                    <a:lumMod val="10000"/>
                  </a:schemeClr>
                </a:solidFill>
              </a:rPr>
              <a:pPr algn="ctr"/>
              <a:t>‹#›</a:t>
            </a:fld>
            <a:endParaRPr lang="pl-PL" sz="10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0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/2; Wykres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/>
              <a:t>Wykres</a:t>
            </a:r>
          </a:p>
        </p:txBody>
      </p:sp>
    </p:spTree>
    <p:extLst>
      <p:ext uri="{BB962C8B-B14F-4D97-AF65-F5344CB8AC3E}">
        <p14:creationId xmlns:p14="http://schemas.microsoft.com/office/powerpoint/2010/main" val="3534597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1/2; Teks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/>
              <a:t>Wykres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2C2438F-B7ED-A84D-9583-0BFAAF9EFE86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FAA313-C94F-D64C-9047-694EBC30D0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610734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/3; Wykres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67200" y="396618"/>
            <a:ext cx="68119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/>
              <a:t>Wykres</a:t>
            </a:r>
          </a:p>
        </p:txBody>
      </p:sp>
    </p:spTree>
    <p:extLst>
      <p:ext uri="{BB962C8B-B14F-4D97-AF65-F5344CB8AC3E}">
        <p14:creationId xmlns:p14="http://schemas.microsoft.com/office/powerpoint/2010/main" val="783739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/3; Teks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5187" y="396618"/>
            <a:ext cx="6693939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360112F-1A65-6147-87E2-E2A17FA0AFC5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9F6856-B5A8-7D4B-AA7C-A7945A02F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9C1F758D-895E-0048-8823-0CCC9A795BE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035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3; Teks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86E411A-4214-2F46-8BC0-8CF8AB7971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0"/>
            <a:ext cx="3923071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Zdjecie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F416B7E-E922-7D4F-A328-BDEEE672E890}"/>
              </a:ext>
            </a:extLst>
          </p:cNvPr>
          <p:cNvSpPr/>
          <p:nvPr userDrawn="1"/>
        </p:nvSpPr>
        <p:spPr>
          <a:xfrm>
            <a:off x="4375356" y="1290096"/>
            <a:ext cx="6581411" cy="45719"/>
          </a:xfrm>
          <a:prstGeom prst="rect">
            <a:avLst/>
          </a:prstGeom>
          <a:solidFill>
            <a:srgbClr val="E1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71772B-AC35-3F48-A171-9C51480B6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356" y="396618"/>
            <a:ext cx="658141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F8151E35-F532-1E49-9435-E8685AB7D1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75356" y="1686546"/>
            <a:ext cx="6581412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0299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soba z obraz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6674" y="3585550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pl-PL" dirty="0"/>
              <a:t>Imię Nazwisko</a:t>
            </a:r>
          </a:p>
        </p:txBody>
      </p:sp>
      <p:sp>
        <p:nvSpPr>
          <p:cNvPr id="6" name="Symbol zastępczy tytułu pionowego 9">
            <a:extLst>
              <a:ext uri="{FF2B5EF4-FFF2-40B4-BE49-F238E27FC236}">
                <a16:creationId xmlns:a16="http://schemas.microsoft.com/office/drawing/2014/main" id="{86BC624F-0053-0C45-90E9-0228FABCD517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3917794" y="1707078"/>
            <a:ext cx="521140" cy="2176459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00D2DFA-23E8-024D-814A-708EA8B7D122}"/>
              </a:ext>
            </a:extLst>
          </p:cNvPr>
          <p:cNvSpPr txBox="1">
            <a:spLocks/>
          </p:cNvSpPr>
          <p:nvPr userDrawn="1"/>
        </p:nvSpPr>
        <p:spPr>
          <a:xfrm>
            <a:off x="5889458" y="5291647"/>
            <a:ext cx="185798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1100" b="0"/>
              <a:t>ORLEN.PL</a:t>
            </a:r>
            <a:endParaRPr lang="pl-PL" sz="1100" b="0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590E34F-DEF7-554B-9DE9-2CCC498815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67" y="4859371"/>
            <a:ext cx="283545" cy="283545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BA25F20-1EE0-594D-B8B6-4D6DDAD873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67" y="4432236"/>
            <a:ext cx="283545" cy="283545"/>
          </a:xfrm>
          <a:prstGeom prst="rect">
            <a:avLst/>
          </a:prstGeom>
        </p:spPr>
      </p:pic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94875" y="3200400"/>
            <a:ext cx="2550693" cy="2490788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69AA055D-2BC7-F84C-A01B-5030BEC31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56063" y="4014788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6" name="Symbol zastępczy tekstu 14">
            <a:extLst>
              <a:ext uri="{FF2B5EF4-FFF2-40B4-BE49-F238E27FC236}">
                <a16:creationId xmlns:a16="http://schemas.microsoft.com/office/drawing/2014/main" id="{AFDC3CC4-B764-724D-A34E-DE8BD3CF6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1222" y="4463927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7" name="Symbol zastępczy tekstu 14">
            <a:extLst>
              <a:ext uri="{FF2B5EF4-FFF2-40B4-BE49-F238E27FC236}">
                <a16:creationId xmlns:a16="http://schemas.microsoft.com/office/drawing/2014/main" id="{11048B57-5B8B-1C46-856A-D841A94C3D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1222" y="4895574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2048744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oby z obraz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>
            <a:extLst>
              <a:ext uri="{FF2B5EF4-FFF2-40B4-BE49-F238E27FC236}">
                <a16:creationId xmlns:a16="http://schemas.microsoft.com/office/drawing/2014/main" id="{7785CD05-EC7F-4333-810A-F546953D1458}"/>
              </a:ext>
            </a:extLst>
          </p:cNvPr>
          <p:cNvSpPr/>
          <p:nvPr userDrawn="1"/>
        </p:nvSpPr>
        <p:spPr>
          <a:xfrm>
            <a:off x="1114833" y="971802"/>
            <a:ext cx="4292436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                         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3" y="1697987"/>
            <a:ext cx="6922110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2847" y="3905142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Symbol zastępczy obrazu 11">
            <a:extLst>
              <a:ext uri="{FF2B5EF4-FFF2-40B4-BE49-F238E27FC236}">
                <a16:creationId xmlns:a16="http://schemas.microsoft.com/office/drawing/2014/main" id="{2A078B1C-D77F-BA45-AE96-351604187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72847" y="2182798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64473050-89B8-1541-9F87-82A2E0258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4834" y="2151268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pl-PL" dirty="0"/>
              <a:t>Imię Nazwisko</a:t>
            </a:r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07CCA530-1059-4C4F-9684-6593BCBF029E}"/>
              </a:ext>
            </a:extLst>
          </p:cNvPr>
          <p:cNvSpPr txBox="1">
            <a:spLocks/>
          </p:cNvSpPr>
          <p:nvPr userDrawn="1"/>
        </p:nvSpPr>
        <p:spPr>
          <a:xfrm>
            <a:off x="5971604" y="5312780"/>
            <a:ext cx="185798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1100" b="0" dirty="0" err="1"/>
              <a:t>ORLEN.PL</a:t>
            </a:r>
            <a:endParaRPr lang="pl-PL" sz="1100" b="0" dirty="0"/>
          </a:p>
        </p:txBody>
      </p:sp>
      <p:pic>
        <p:nvPicPr>
          <p:cNvPr id="29" name="Picture 20">
            <a:extLst>
              <a:ext uri="{FF2B5EF4-FFF2-40B4-BE49-F238E27FC236}">
                <a16:creationId xmlns:a16="http://schemas.microsoft.com/office/drawing/2014/main" id="{B8D41D00-C1E5-3448-A672-86524922DE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7" y="3209736"/>
            <a:ext cx="283545" cy="283545"/>
          </a:xfrm>
          <a:prstGeom prst="rect">
            <a:avLst/>
          </a:prstGeom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8E3105B3-DCED-BC48-A429-331C7EA5D0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7" y="2861244"/>
            <a:ext cx="283545" cy="283545"/>
          </a:xfrm>
          <a:prstGeom prst="rect">
            <a:avLst/>
          </a:prstGeom>
        </p:spPr>
      </p:pic>
      <p:sp>
        <p:nvSpPr>
          <p:cNvPr id="31" name="Symbol zastępczy tekstu 14">
            <a:extLst>
              <a:ext uri="{FF2B5EF4-FFF2-40B4-BE49-F238E27FC236}">
                <a16:creationId xmlns:a16="http://schemas.microsoft.com/office/drawing/2014/main" id="{C1C484AC-B43E-F446-A627-91ACEA508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4223" y="2558573"/>
            <a:ext cx="2176462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32" name="Symbol zastępczy tekstu 14">
            <a:extLst>
              <a:ext uri="{FF2B5EF4-FFF2-40B4-BE49-F238E27FC236}">
                <a16:creationId xmlns:a16="http://schemas.microsoft.com/office/drawing/2014/main" id="{AFAFFB6A-3AB5-0946-AAB0-8C708F806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59382" y="2892935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3" name="Symbol zastępczy tekstu 14">
            <a:extLst>
              <a:ext uri="{FF2B5EF4-FFF2-40B4-BE49-F238E27FC236}">
                <a16:creationId xmlns:a16="http://schemas.microsoft.com/office/drawing/2014/main" id="{1341771F-E8F9-8443-9349-E02F57A061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9382" y="3245939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5D533070-E3D4-6241-90FD-927F1C790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7" y="4953666"/>
            <a:ext cx="283545" cy="283545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6A00633-7A61-9B44-BE29-5EC83C6C2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7" y="4605174"/>
            <a:ext cx="283545" cy="283545"/>
          </a:xfrm>
          <a:prstGeom prst="rect">
            <a:avLst/>
          </a:prstGeom>
        </p:spPr>
      </p:pic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BFE842CC-B869-134C-9E0E-74EE2AE545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4223" y="4302503"/>
            <a:ext cx="2176462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822753E6-CD0E-8841-A55F-CE3844AA6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59382" y="4636865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C5F340B9-434C-604C-8CA5-2888D9B0DB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59382" y="4989869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FE08B9-D047-B54C-B3B6-EF14609D0E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4223" y="3841284"/>
            <a:ext cx="3656690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sp>
        <p:nvSpPr>
          <p:cNvPr id="34" name="Symbol zastępczy tytułu pionowego 9">
            <a:extLst>
              <a:ext uri="{FF2B5EF4-FFF2-40B4-BE49-F238E27FC236}">
                <a16:creationId xmlns:a16="http://schemas.microsoft.com/office/drawing/2014/main" id="{5AFF1B92-E9AF-4D78-A1A0-19D4F9A85C71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3914983" y="217153"/>
            <a:ext cx="521140" cy="2199667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65EFAC7A-16DB-4E31-E1FE-C72143A0258C}"/>
              </a:ext>
            </a:extLst>
          </p:cNvPr>
          <p:cNvCxnSpPr>
            <a:cxnSpLocks/>
          </p:cNvCxnSpPr>
          <p:nvPr userDrawn="1"/>
        </p:nvCxnSpPr>
        <p:spPr>
          <a:xfrm>
            <a:off x="2981463" y="1050308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DA4D3CCE-FCA6-C368-8160-1375CF3AF9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39666" y="1097849"/>
            <a:ext cx="1471390" cy="4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soby z obraz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2" y="1698100"/>
            <a:ext cx="9677493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2847" y="3905142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Symbol zastępczy obrazu 11">
            <a:extLst>
              <a:ext uri="{FF2B5EF4-FFF2-40B4-BE49-F238E27FC236}">
                <a16:creationId xmlns:a16="http://schemas.microsoft.com/office/drawing/2014/main" id="{2A078B1C-D77F-BA45-AE96-351604187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72847" y="2182798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8" name="Symbol zastępczy obrazu 11">
            <a:extLst>
              <a:ext uri="{FF2B5EF4-FFF2-40B4-BE49-F238E27FC236}">
                <a16:creationId xmlns:a16="http://schemas.microsoft.com/office/drawing/2014/main" id="{F509A2E1-460B-024D-9298-92156A2677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8647" y="3924064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4" name="Symbol zastępczy obrazu 11">
            <a:extLst>
              <a:ext uri="{FF2B5EF4-FFF2-40B4-BE49-F238E27FC236}">
                <a16:creationId xmlns:a16="http://schemas.microsoft.com/office/drawing/2014/main" id="{69DB0742-71B0-244C-A36F-857D5A6FB6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647" y="2201720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id="{FA79E6D2-D1CF-504D-BC25-95902AEF7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8" y="4953666"/>
            <a:ext cx="283545" cy="283545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CB311B0-FA41-A746-B9CA-145317F4B6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8" y="4605174"/>
            <a:ext cx="283545" cy="283545"/>
          </a:xfrm>
          <a:prstGeom prst="rect">
            <a:avLst/>
          </a:prstGeom>
        </p:spPr>
      </p:pic>
      <p:sp>
        <p:nvSpPr>
          <p:cNvPr id="37" name="Symbol zastępczy tekstu 14">
            <a:extLst>
              <a:ext uri="{FF2B5EF4-FFF2-40B4-BE49-F238E27FC236}">
                <a16:creationId xmlns:a16="http://schemas.microsoft.com/office/drawing/2014/main" id="{0465EC65-5E12-434C-BFE9-CE4189427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9434" y="4302503"/>
            <a:ext cx="2176462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38" name="Symbol zastępczy tekstu 14">
            <a:extLst>
              <a:ext uri="{FF2B5EF4-FFF2-40B4-BE49-F238E27FC236}">
                <a16:creationId xmlns:a16="http://schemas.microsoft.com/office/drawing/2014/main" id="{4AD7AA8A-B447-6548-81E0-7CC39FD98A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4593" y="4636865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9" name="Symbol zastępczy tekstu 14">
            <a:extLst>
              <a:ext uri="{FF2B5EF4-FFF2-40B4-BE49-F238E27FC236}">
                <a16:creationId xmlns:a16="http://schemas.microsoft.com/office/drawing/2014/main" id="{E043A482-04C4-944B-B807-24ED85DC4C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4593" y="4989869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0" name="Symbol zastępczy tekstu 3">
            <a:extLst>
              <a:ext uri="{FF2B5EF4-FFF2-40B4-BE49-F238E27FC236}">
                <a16:creationId xmlns:a16="http://schemas.microsoft.com/office/drawing/2014/main" id="{43CAB2B4-A039-0B42-B70A-36395DB691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9434" y="3841284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4C78DC39-5F7E-EF41-B4F8-1C68E20BD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8" y="3243008"/>
            <a:ext cx="283545" cy="283545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80B83C7-8F18-BC41-9E53-49B2F3D3E2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8" y="2894516"/>
            <a:ext cx="283545" cy="283545"/>
          </a:xfrm>
          <a:prstGeom prst="rect">
            <a:avLst/>
          </a:prstGeom>
        </p:spPr>
      </p:pic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73E14C0F-C23F-3F43-A66E-34D63905FB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9434" y="2591845"/>
            <a:ext cx="2176462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42E308F3-25C5-ED4E-9B75-0F8C71A1C4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4593" y="2926207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D70D4ED0-0609-4F43-9723-8F71FC6D6D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4593" y="3279211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6" name="Symbol zastępczy tekstu 3">
            <a:extLst>
              <a:ext uri="{FF2B5EF4-FFF2-40B4-BE49-F238E27FC236}">
                <a16:creationId xmlns:a16="http://schemas.microsoft.com/office/drawing/2014/main" id="{BD3A5E84-38FC-CC4D-8BDD-A2787F38F1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9434" y="2130626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4B208BF1-9045-2041-8208-E99629E4C6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7" y="4953666"/>
            <a:ext cx="283545" cy="283545"/>
          </a:xfrm>
          <a:prstGeom prst="rect">
            <a:avLst/>
          </a:prstGeom>
        </p:spPr>
      </p:pic>
      <p:pic>
        <p:nvPicPr>
          <p:cNvPr id="48" name="Picture 22">
            <a:extLst>
              <a:ext uri="{FF2B5EF4-FFF2-40B4-BE49-F238E27FC236}">
                <a16:creationId xmlns:a16="http://schemas.microsoft.com/office/drawing/2014/main" id="{8EA8A637-4A6E-0E46-8D03-A147E1271E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7" y="4605174"/>
            <a:ext cx="283545" cy="283545"/>
          </a:xfrm>
          <a:prstGeom prst="rect">
            <a:avLst/>
          </a:prstGeom>
        </p:spPr>
      </p:pic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EE4F912F-C7CF-6543-AB76-C0F84CF188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35233" y="4302503"/>
            <a:ext cx="2176462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50" name="Symbol zastępczy tekstu 14">
            <a:extLst>
              <a:ext uri="{FF2B5EF4-FFF2-40B4-BE49-F238E27FC236}">
                <a16:creationId xmlns:a16="http://schemas.microsoft.com/office/drawing/2014/main" id="{52EEB6D2-09AA-A941-8282-7C5F04BAF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50392" y="4636865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1" name="Symbol zastępczy tekstu 14">
            <a:extLst>
              <a:ext uri="{FF2B5EF4-FFF2-40B4-BE49-F238E27FC236}">
                <a16:creationId xmlns:a16="http://schemas.microsoft.com/office/drawing/2014/main" id="{4E849C4F-5E13-0E40-9C1C-3DC19C7F8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50392" y="4989869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2" name="Symbol zastępczy tekstu 3">
            <a:extLst>
              <a:ext uri="{FF2B5EF4-FFF2-40B4-BE49-F238E27FC236}">
                <a16:creationId xmlns:a16="http://schemas.microsoft.com/office/drawing/2014/main" id="{F3DB6F24-BE96-3F41-9D62-CBE6E1A8C9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5233" y="3841284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9BC5F81C-3223-4E4A-A0A0-7B8019B171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7" y="3243008"/>
            <a:ext cx="283545" cy="283545"/>
          </a:xfrm>
          <a:prstGeom prst="rect">
            <a:avLst/>
          </a:prstGeom>
        </p:spPr>
      </p:pic>
      <p:pic>
        <p:nvPicPr>
          <p:cNvPr id="54" name="Picture 22">
            <a:extLst>
              <a:ext uri="{FF2B5EF4-FFF2-40B4-BE49-F238E27FC236}">
                <a16:creationId xmlns:a16="http://schemas.microsoft.com/office/drawing/2014/main" id="{370961F3-0131-AF4E-BE8B-29C7B90331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7" y="2894516"/>
            <a:ext cx="283545" cy="283545"/>
          </a:xfrm>
          <a:prstGeom prst="rect">
            <a:avLst/>
          </a:prstGeom>
        </p:spPr>
      </p:pic>
      <p:sp>
        <p:nvSpPr>
          <p:cNvPr id="55" name="Symbol zastępczy tekstu 14">
            <a:extLst>
              <a:ext uri="{FF2B5EF4-FFF2-40B4-BE49-F238E27FC236}">
                <a16:creationId xmlns:a16="http://schemas.microsoft.com/office/drawing/2014/main" id="{47EB2C78-2EDE-F04E-8F73-F8FBE89172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35233" y="2591845"/>
            <a:ext cx="2176462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56" name="Symbol zastępczy tekstu 14">
            <a:extLst>
              <a:ext uri="{FF2B5EF4-FFF2-40B4-BE49-F238E27FC236}">
                <a16:creationId xmlns:a16="http://schemas.microsoft.com/office/drawing/2014/main" id="{850E4655-F365-5244-9365-D561FFDB2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0392" y="2926207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7" name="Symbol zastępczy tekstu 14">
            <a:extLst>
              <a:ext uri="{FF2B5EF4-FFF2-40B4-BE49-F238E27FC236}">
                <a16:creationId xmlns:a16="http://schemas.microsoft.com/office/drawing/2014/main" id="{6C680B25-53EF-D14B-BB84-A666F718F8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50392" y="3279211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8" name="Symbol zastępczy tekstu 3">
            <a:extLst>
              <a:ext uri="{FF2B5EF4-FFF2-40B4-BE49-F238E27FC236}">
                <a16:creationId xmlns:a16="http://schemas.microsoft.com/office/drawing/2014/main" id="{DDDBF0C7-39A9-4844-8146-2874930DA1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35233" y="2130626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sp>
        <p:nvSpPr>
          <p:cNvPr id="59" name="Tytuł 1">
            <a:extLst>
              <a:ext uri="{FF2B5EF4-FFF2-40B4-BE49-F238E27FC236}">
                <a16:creationId xmlns:a16="http://schemas.microsoft.com/office/drawing/2014/main" id="{AFFB37C9-E9FA-2E49-AAC6-FBE98200C2F7}"/>
              </a:ext>
            </a:extLst>
          </p:cNvPr>
          <p:cNvSpPr txBox="1">
            <a:spLocks/>
          </p:cNvSpPr>
          <p:nvPr userDrawn="1"/>
        </p:nvSpPr>
        <p:spPr>
          <a:xfrm>
            <a:off x="8661173" y="5312780"/>
            <a:ext cx="185798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1100" b="0" dirty="0" err="1"/>
              <a:t>ORLEN.PL</a:t>
            </a:r>
            <a:endParaRPr lang="pl-PL" sz="1100" b="0" dirty="0"/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48714F17-DA4B-4930-98F3-125187176304}"/>
              </a:ext>
            </a:extLst>
          </p:cNvPr>
          <p:cNvSpPr/>
          <p:nvPr userDrawn="1"/>
        </p:nvSpPr>
        <p:spPr>
          <a:xfrm>
            <a:off x="1114833" y="971802"/>
            <a:ext cx="4292436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                          </a:t>
            </a:r>
          </a:p>
        </p:txBody>
      </p:sp>
      <p:sp>
        <p:nvSpPr>
          <p:cNvPr id="2" name="Symbol zastępczy tytułu pionowego 9">
            <a:extLst>
              <a:ext uri="{FF2B5EF4-FFF2-40B4-BE49-F238E27FC236}">
                <a16:creationId xmlns:a16="http://schemas.microsoft.com/office/drawing/2014/main" id="{A05F0256-A00E-35E0-C44F-A7178904D26A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3914983" y="217153"/>
            <a:ext cx="521140" cy="2199667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BC8CD3F-D7F2-B4D5-A24D-76950FAEEDFF}"/>
              </a:ext>
            </a:extLst>
          </p:cNvPr>
          <p:cNvCxnSpPr>
            <a:cxnSpLocks/>
          </p:cNvCxnSpPr>
          <p:nvPr userDrawn="1"/>
        </p:nvCxnSpPr>
        <p:spPr>
          <a:xfrm>
            <a:off x="2981463" y="1050308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F3072771-8572-D841-0D75-31E6B77C6E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39666" y="1097849"/>
            <a:ext cx="1471390" cy="4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sob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ytułu pionowego 9">
            <a:extLst>
              <a:ext uri="{FF2B5EF4-FFF2-40B4-BE49-F238E27FC236}">
                <a16:creationId xmlns:a16="http://schemas.microsoft.com/office/drawing/2014/main" id="{86BC624F-0053-0C45-90E9-0228FABCD517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3805143" y="1615663"/>
            <a:ext cx="521140" cy="2454519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A1BFAB25-3A2A-304D-9A31-D701BC84E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004" y="3585550"/>
            <a:ext cx="6392433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pl-PL" dirty="0"/>
              <a:t>Imię Nazwisko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EA78BD8-4B1C-7C4B-A45A-038E539F27D6}"/>
              </a:ext>
            </a:extLst>
          </p:cNvPr>
          <p:cNvSpPr txBox="1">
            <a:spLocks/>
          </p:cNvSpPr>
          <p:nvPr userDrawn="1"/>
        </p:nvSpPr>
        <p:spPr>
          <a:xfrm>
            <a:off x="5889458" y="5291647"/>
            <a:ext cx="185798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1100" b="0" dirty="0" err="1"/>
              <a:t>ORLEN.PL</a:t>
            </a:r>
            <a:endParaRPr lang="pl-PL" sz="1100" b="0" dirty="0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6F3379B9-6A9B-F145-A358-CA48499C1D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98" y="4859371"/>
            <a:ext cx="283545" cy="283545"/>
          </a:xfrm>
          <a:prstGeom prst="rect">
            <a:avLst/>
          </a:prstGeom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508A27BA-0DD1-114B-B925-B78D4EE5B7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98" y="4432236"/>
            <a:ext cx="283545" cy="283545"/>
          </a:xfrm>
          <a:prstGeom prst="rect">
            <a:avLst/>
          </a:prstGeom>
        </p:spPr>
      </p:pic>
      <p:sp>
        <p:nvSpPr>
          <p:cNvPr id="17" name="Symbol zastępczy tekstu 14">
            <a:extLst>
              <a:ext uri="{FF2B5EF4-FFF2-40B4-BE49-F238E27FC236}">
                <a16:creationId xmlns:a16="http://schemas.microsoft.com/office/drawing/2014/main" id="{CE761AD9-3CFA-2F48-9123-D510CB904E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4394" y="4014788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8" name="Symbol zastępczy tekstu 14">
            <a:extLst>
              <a:ext uri="{FF2B5EF4-FFF2-40B4-BE49-F238E27FC236}">
                <a16:creationId xmlns:a16="http://schemas.microsoft.com/office/drawing/2014/main" id="{19B6514D-9E6B-A048-8667-ECC6CF9EFF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9553" y="4463927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9" name="Symbol zastępczy tekstu 14">
            <a:extLst>
              <a:ext uri="{FF2B5EF4-FFF2-40B4-BE49-F238E27FC236}">
                <a16:creationId xmlns:a16="http://schemas.microsoft.com/office/drawing/2014/main" id="{A80CB5BB-FF0F-9D4E-BE4D-2AD1B1A6BA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9553" y="4895574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302401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s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CE749-6D23-EE4E-A002-5E4DB306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86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29BF232-9D58-AF4D-89A7-292EE2CB5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86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993800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ob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3" y="1698100"/>
            <a:ext cx="6922110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AADFC119-817A-9C44-B5F9-2240A73C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5827" y="2151268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pl-PL" dirty="0"/>
              <a:t>Imię Nazwisko</a:t>
            </a:r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CAEC6FB-DC83-604F-A4A8-162754FB16AB}"/>
              </a:ext>
            </a:extLst>
          </p:cNvPr>
          <p:cNvSpPr txBox="1">
            <a:spLocks/>
          </p:cNvSpPr>
          <p:nvPr userDrawn="1"/>
        </p:nvSpPr>
        <p:spPr>
          <a:xfrm>
            <a:off x="5887521" y="5312780"/>
            <a:ext cx="185798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1100" b="0" dirty="0" err="1"/>
              <a:t>ORLEN.PL</a:t>
            </a:r>
            <a:endParaRPr lang="pl-PL" sz="1100" b="0" dirty="0"/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34E433D6-74D8-8C4C-9019-BCF33B990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3209736"/>
            <a:ext cx="283545" cy="283545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65B4425-6030-C345-9064-88270B9EB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2861244"/>
            <a:ext cx="283545" cy="283545"/>
          </a:xfrm>
          <a:prstGeom prst="rect">
            <a:avLst/>
          </a:prstGeom>
        </p:spPr>
      </p:pic>
      <p:sp>
        <p:nvSpPr>
          <p:cNvPr id="27" name="Symbol zastępczy tekstu 14">
            <a:extLst>
              <a:ext uri="{FF2B5EF4-FFF2-40B4-BE49-F238E27FC236}">
                <a16:creationId xmlns:a16="http://schemas.microsoft.com/office/drawing/2014/main" id="{AFAEF9DD-165C-D84A-95A1-C0888E6A2B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5216" y="2558573"/>
            <a:ext cx="2176462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28" name="Symbol zastępczy tekstu 14">
            <a:extLst>
              <a:ext uri="{FF2B5EF4-FFF2-40B4-BE49-F238E27FC236}">
                <a16:creationId xmlns:a16="http://schemas.microsoft.com/office/drawing/2014/main" id="{EB465F5F-4F47-824C-8DDD-6F44E68FC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0375" y="2892935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29" name="Symbol zastępczy tekstu 14">
            <a:extLst>
              <a:ext uri="{FF2B5EF4-FFF2-40B4-BE49-F238E27FC236}">
                <a16:creationId xmlns:a16="http://schemas.microsoft.com/office/drawing/2014/main" id="{B15B932D-9A79-564A-91D7-DE756AB4BB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375" y="3245939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2337385A-C529-DB4C-A2B6-CF5A48094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4953666"/>
            <a:ext cx="283545" cy="283545"/>
          </a:xfrm>
          <a:prstGeom prst="rect">
            <a:avLst/>
          </a:prstGeom>
        </p:spPr>
      </p:pic>
      <p:pic>
        <p:nvPicPr>
          <p:cNvPr id="31" name="Picture 22">
            <a:extLst>
              <a:ext uri="{FF2B5EF4-FFF2-40B4-BE49-F238E27FC236}">
                <a16:creationId xmlns:a16="http://schemas.microsoft.com/office/drawing/2014/main" id="{2867E916-D116-8644-AAD8-E3B4E075AB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4605174"/>
            <a:ext cx="283545" cy="283545"/>
          </a:xfrm>
          <a:prstGeom prst="rect">
            <a:avLst/>
          </a:prstGeom>
        </p:spPr>
      </p:pic>
      <p:sp>
        <p:nvSpPr>
          <p:cNvPr id="32" name="Symbol zastępczy tekstu 14">
            <a:extLst>
              <a:ext uri="{FF2B5EF4-FFF2-40B4-BE49-F238E27FC236}">
                <a16:creationId xmlns:a16="http://schemas.microsoft.com/office/drawing/2014/main" id="{D3253565-730F-184B-99EF-A506DF3E7C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05216" y="4302503"/>
            <a:ext cx="2176462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33" name="Symbol zastępczy tekstu 14">
            <a:extLst>
              <a:ext uri="{FF2B5EF4-FFF2-40B4-BE49-F238E27FC236}">
                <a16:creationId xmlns:a16="http://schemas.microsoft.com/office/drawing/2014/main" id="{29471C65-7248-014D-B73A-71905C1C3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20375" y="4636865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F115D1F6-DF27-6C49-B7BE-35912C7003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0375" y="4989869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35" name="Symbol zastępczy tekstu 3">
            <a:extLst>
              <a:ext uri="{FF2B5EF4-FFF2-40B4-BE49-F238E27FC236}">
                <a16:creationId xmlns:a16="http://schemas.microsoft.com/office/drawing/2014/main" id="{98D61762-F224-F940-9FA7-DFFA2C8A4F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5216" y="3841284"/>
            <a:ext cx="3656690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6D80112-2760-46A6-8128-F22CD13508DB}"/>
              </a:ext>
            </a:extLst>
          </p:cNvPr>
          <p:cNvSpPr/>
          <p:nvPr userDrawn="1"/>
        </p:nvSpPr>
        <p:spPr>
          <a:xfrm>
            <a:off x="1114833" y="971802"/>
            <a:ext cx="4292436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/>
              <a:t>                            </a:t>
            </a:r>
          </a:p>
        </p:txBody>
      </p:sp>
      <p:sp>
        <p:nvSpPr>
          <p:cNvPr id="2" name="Symbol zastępczy tytułu pionowego 9">
            <a:extLst>
              <a:ext uri="{FF2B5EF4-FFF2-40B4-BE49-F238E27FC236}">
                <a16:creationId xmlns:a16="http://schemas.microsoft.com/office/drawing/2014/main" id="{CD297122-F3C5-0046-9A63-5A170DB642A2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3914983" y="217153"/>
            <a:ext cx="521140" cy="2199667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869D0E8D-B2CF-6E1B-C076-F5BE3CFA28C0}"/>
              </a:ext>
            </a:extLst>
          </p:cNvPr>
          <p:cNvCxnSpPr>
            <a:cxnSpLocks/>
          </p:cNvCxnSpPr>
          <p:nvPr userDrawn="1"/>
        </p:nvCxnSpPr>
        <p:spPr>
          <a:xfrm>
            <a:off x="2981463" y="1050308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2D7D2B8C-57C4-2BAC-ACC1-30F522DC8C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39666" y="1097849"/>
            <a:ext cx="1471390" cy="4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89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sob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2" y="1698100"/>
            <a:ext cx="9677493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9" name="Picture 20">
            <a:extLst>
              <a:ext uri="{FF2B5EF4-FFF2-40B4-BE49-F238E27FC236}">
                <a16:creationId xmlns:a16="http://schemas.microsoft.com/office/drawing/2014/main" id="{BCC1AD7B-B37D-7243-93D5-B80988FDF1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79" y="4953666"/>
            <a:ext cx="283545" cy="283545"/>
          </a:xfrm>
          <a:prstGeom prst="rect">
            <a:avLst/>
          </a:prstGeom>
        </p:spPr>
      </p:pic>
      <p:pic>
        <p:nvPicPr>
          <p:cNvPr id="40" name="Picture 22">
            <a:extLst>
              <a:ext uri="{FF2B5EF4-FFF2-40B4-BE49-F238E27FC236}">
                <a16:creationId xmlns:a16="http://schemas.microsoft.com/office/drawing/2014/main" id="{5027B045-2967-3148-8761-0BA177A27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79" y="4605174"/>
            <a:ext cx="283545" cy="283545"/>
          </a:xfrm>
          <a:prstGeom prst="rect">
            <a:avLst/>
          </a:prstGeom>
        </p:spPr>
      </p:pic>
      <p:sp>
        <p:nvSpPr>
          <p:cNvPr id="41" name="Symbol zastępczy tekstu 14">
            <a:extLst>
              <a:ext uri="{FF2B5EF4-FFF2-40B4-BE49-F238E27FC236}">
                <a16:creationId xmlns:a16="http://schemas.microsoft.com/office/drawing/2014/main" id="{035E2823-F264-C54D-BFC8-9DAA321290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9674" y="4302503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586E636C-F890-3D48-B2C6-DF69EC2A5D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4833" y="4636865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0191B87-9386-1647-99AD-B9D0A85561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4833" y="4989869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4" name="Symbol zastępczy tekstu 3">
            <a:extLst>
              <a:ext uri="{FF2B5EF4-FFF2-40B4-BE49-F238E27FC236}">
                <a16:creationId xmlns:a16="http://schemas.microsoft.com/office/drawing/2014/main" id="{E5B3E16D-18C2-724E-B940-6CD69F73F5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99674" y="3841284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60A4677B-7C38-2C4C-8339-C22F5191B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79" y="3243008"/>
            <a:ext cx="283545" cy="283545"/>
          </a:xfrm>
          <a:prstGeom prst="rect">
            <a:avLst/>
          </a:prstGeom>
        </p:spPr>
      </p:pic>
      <p:pic>
        <p:nvPicPr>
          <p:cNvPr id="46" name="Picture 22">
            <a:extLst>
              <a:ext uri="{FF2B5EF4-FFF2-40B4-BE49-F238E27FC236}">
                <a16:creationId xmlns:a16="http://schemas.microsoft.com/office/drawing/2014/main" id="{ED0E7CB7-240A-C14E-9CD4-CF4ACDA879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79" y="2894516"/>
            <a:ext cx="283545" cy="283545"/>
          </a:xfrm>
          <a:prstGeom prst="rect">
            <a:avLst/>
          </a:prstGeom>
        </p:spPr>
      </p:pic>
      <p:sp>
        <p:nvSpPr>
          <p:cNvPr id="47" name="Symbol zastępczy tekstu 14">
            <a:extLst>
              <a:ext uri="{FF2B5EF4-FFF2-40B4-BE49-F238E27FC236}">
                <a16:creationId xmlns:a16="http://schemas.microsoft.com/office/drawing/2014/main" id="{9B4D2C2D-F59C-1746-A0F5-8F29B5B2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9674" y="2591845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48" name="Symbol zastępczy tekstu 14">
            <a:extLst>
              <a:ext uri="{FF2B5EF4-FFF2-40B4-BE49-F238E27FC236}">
                <a16:creationId xmlns:a16="http://schemas.microsoft.com/office/drawing/2014/main" id="{2D34E607-D0CF-1345-9EDB-4D7B89E010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4833" y="2926207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76C27650-DABB-7940-9618-40E6D9A6B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14833" y="3279211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0" name="Symbol zastępczy tekstu 3">
            <a:extLst>
              <a:ext uri="{FF2B5EF4-FFF2-40B4-BE49-F238E27FC236}">
                <a16:creationId xmlns:a16="http://schemas.microsoft.com/office/drawing/2014/main" id="{E7C669C2-A06F-B54F-A86B-574AF6FB51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99674" y="2130626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9E7E590E-F349-174C-8126-0FD3EEA0B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8" y="4953666"/>
            <a:ext cx="283545" cy="283545"/>
          </a:xfrm>
          <a:prstGeom prst="rect">
            <a:avLst/>
          </a:prstGeom>
        </p:spPr>
      </p:pic>
      <p:pic>
        <p:nvPicPr>
          <p:cNvPr id="52" name="Picture 22">
            <a:extLst>
              <a:ext uri="{FF2B5EF4-FFF2-40B4-BE49-F238E27FC236}">
                <a16:creationId xmlns:a16="http://schemas.microsoft.com/office/drawing/2014/main" id="{D6BC7018-0DED-7443-BA58-9B6E13C4FF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8" y="4605174"/>
            <a:ext cx="283545" cy="283545"/>
          </a:xfrm>
          <a:prstGeom prst="rect">
            <a:avLst/>
          </a:prstGeom>
        </p:spPr>
      </p:pic>
      <p:sp>
        <p:nvSpPr>
          <p:cNvPr id="53" name="Symbol zastępczy tekstu 14">
            <a:extLst>
              <a:ext uri="{FF2B5EF4-FFF2-40B4-BE49-F238E27FC236}">
                <a16:creationId xmlns:a16="http://schemas.microsoft.com/office/drawing/2014/main" id="{7AAA8981-72D7-7E4F-B91E-162C163E82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95473" y="4302503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54" name="Symbol zastępczy tekstu 14">
            <a:extLst>
              <a:ext uri="{FF2B5EF4-FFF2-40B4-BE49-F238E27FC236}">
                <a16:creationId xmlns:a16="http://schemas.microsoft.com/office/drawing/2014/main" id="{46ADC2CE-0946-4C42-89DF-104A983EC0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0632" y="4636865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5" name="Symbol zastępczy tekstu 14">
            <a:extLst>
              <a:ext uri="{FF2B5EF4-FFF2-40B4-BE49-F238E27FC236}">
                <a16:creationId xmlns:a16="http://schemas.microsoft.com/office/drawing/2014/main" id="{DC0E0222-23A9-2842-A6C1-2F6B364A28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0632" y="4989869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6" name="Symbol zastępczy tekstu 3">
            <a:extLst>
              <a:ext uri="{FF2B5EF4-FFF2-40B4-BE49-F238E27FC236}">
                <a16:creationId xmlns:a16="http://schemas.microsoft.com/office/drawing/2014/main" id="{3140DE3F-E9BC-3F4F-8130-44A57E3D3D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95473" y="3841284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C54620F9-8564-1C42-BC68-8F5448214C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8" y="3243008"/>
            <a:ext cx="283545" cy="283545"/>
          </a:xfrm>
          <a:prstGeom prst="rect">
            <a:avLst/>
          </a:prstGeom>
        </p:spPr>
      </p:pic>
      <p:pic>
        <p:nvPicPr>
          <p:cNvPr id="58" name="Picture 22">
            <a:extLst>
              <a:ext uri="{FF2B5EF4-FFF2-40B4-BE49-F238E27FC236}">
                <a16:creationId xmlns:a16="http://schemas.microsoft.com/office/drawing/2014/main" id="{63BE3737-8EAB-9C4E-9F55-839B322DA0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8" y="2894516"/>
            <a:ext cx="283545" cy="283545"/>
          </a:xfrm>
          <a:prstGeom prst="rect">
            <a:avLst/>
          </a:prstGeom>
        </p:spPr>
      </p:pic>
      <p:sp>
        <p:nvSpPr>
          <p:cNvPr id="59" name="Symbol zastępczy tekstu 14">
            <a:extLst>
              <a:ext uri="{FF2B5EF4-FFF2-40B4-BE49-F238E27FC236}">
                <a16:creationId xmlns:a16="http://schemas.microsoft.com/office/drawing/2014/main" id="{8B718655-87B7-CD41-A91B-9CD194673E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95473" y="2591845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60" name="Symbol zastępczy tekstu 14">
            <a:extLst>
              <a:ext uri="{FF2B5EF4-FFF2-40B4-BE49-F238E27FC236}">
                <a16:creationId xmlns:a16="http://schemas.microsoft.com/office/drawing/2014/main" id="{659637D2-2BE4-194B-B448-BE648D2887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0632" y="2926207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61" name="Symbol zastępczy tekstu 14">
            <a:extLst>
              <a:ext uri="{FF2B5EF4-FFF2-40B4-BE49-F238E27FC236}">
                <a16:creationId xmlns:a16="http://schemas.microsoft.com/office/drawing/2014/main" id="{71A49FB1-9C6F-DD47-8A44-52DE5E9798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0632" y="3279211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62" name="Symbol zastępczy tekstu 3">
            <a:extLst>
              <a:ext uri="{FF2B5EF4-FFF2-40B4-BE49-F238E27FC236}">
                <a16:creationId xmlns:a16="http://schemas.microsoft.com/office/drawing/2014/main" id="{BE0C5F33-4388-E44F-AA89-D9A3A59FDD0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95473" y="2130626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2400" spc="0"/>
            </a:lvl1pPr>
          </a:lstStyle>
          <a:p>
            <a:pPr lvl="0"/>
            <a:r>
              <a:rPr lang="pl-PL" dirty="0"/>
              <a:t>Imię Nazwisko</a:t>
            </a:r>
          </a:p>
        </p:txBody>
      </p:sp>
      <p:sp>
        <p:nvSpPr>
          <p:cNvPr id="63" name="Tytuł 1">
            <a:extLst>
              <a:ext uri="{FF2B5EF4-FFF2-40B4-BE49-F238E27FC236}">
                <a16:creationId xmlns:a16="http://schemas.microsoft.com/office/drawing/2014/main" id="{986A0BE7-A2F6-5C46-A748-A173CB11A457}"/>
              </a:ext>
            </a:extLst>
          </p:cNvPr>
          <p:cNvSpPr txBox="1">
            <a:spLocks/>
          </p:cNvSpPr>
          <p:nvPr userDrawn="1"/>
        </p:nvSpPr>
        <p:spPr>
          <a:xfrm>
            <a:off x="8661173" y="5312780"/>
            <a:ext cx="185798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1100" b="0" dirty="0" err="1"/>
              <a:t>ORLEN.PL</a:t>
            </a:r>
            <a:endParaRPr lang="pl-PL" sz="1100" b="0" dirty="0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557B3843-4CFF-4B79-A326-BE98FBBF0ED8}"/>
              </a:ext>
            </a:extLst>
          </p:cNvPr>
          <p:cNvSpPr/>
          <p:nvPr userDrawn="1"/>
        </p:nvSpPr>
        <p:spPr>
          <a:xfrm>
            <a:off x="1114833" y="971802"/>
            <a:ext cx="4292436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                          </a:t>
            </a:r>
          </a:p>
        </p:txBody>
      </p:sp>
      <p:sp>
        <p:nvSpPr>
          <p:cNvPr id="2" name="Symbol zastępczy tytułu pionowego 9">
            <a:extLst>
              <a:ext uri="{FF2B5EF4-FFF2-40B4-BE49-F238E27FC236}">
                <a16:creationId xmlns:a16="http://schemas.microsoft.com/office/drawing/2014/main" id="{66CE6FE6-95D1-680D-9DF2-6B47C57DC36C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3914983" y="217153"/>
            <a:ext cx="521140" cy="2199667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15C875A5-6854-A687-6921-FA278903FD02}"/>
              </a:ext>
            </a:extLst>
          </p:cNvPr>
          <p:cNvCxnSpPr>
            <a:cxnSpLocks/>
          </p:cNvCxnSpPr>
          <p:nvPr userDrawn="1"/>
        </p:nvCxnSpPr>
        <p:spPr>
          <a:xfrm>
            <a:off x="2981463" y="1050308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1C3672C0-C73D-F9E7-04C6-467C033BA3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39666" y="1097849"/>
            <a:ext cx="1471390" cy="4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7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poracyjn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1600" y="3444430"/>
            <a:ext cx="5698903" cy="102754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pl-PL" b="0" i="0" smtClean="0">
                <a:effectLst/>
                <a:latin typeface="+mn-lt"/>
              </a:defRPr>
            </a:lvl1pPr>
          </a:lstStyle>
          <a:p>
            <a:r>
              <a:rPr lang="pl-PL" dirty="0"/>
              <a:t>ORLEN  TECHNOLOGIE</a:t>
            </a:r>
          </a:p>
        </p:txBody>
      </p:sp>
      <p:sp>
        <p:nvSpPr>
          <p:cNvPr id="6" name="Symbol zastępczy tytułu pionowego 9">
            <a:extLst>
              <a:ext uri="{FF2B5EF4-FFF2-40B4-BE49-F238E27FC236}">
                <a16:creationId xmlns:a16="http://schemas.microsoft.com/office/drawing/2014/main" id="{86BC624F-0053-0C45-90E9-0228FABCD517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3914018" y="1746475"/>
            <a:ext cx="521140" cy="2131255"/>
          </a:xfrm>
          <a:prstGeom prst="rect">
            <a:avLst/>
          </a:prstGeom>
        </p:spPr>
        <p:txBody>
          <a:bodyPr vert="eaVert" anchor="ctr"/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DZIAŁ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590E34F-DEF7-554B-9DE9-2CCC498815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00" y="5013632"/>
            <a:ext cx="283545" cy="283545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BA25F20-1EE0-594D-B8B6-4D6DDAD873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00" y="4624738"/>
            <a:ext cx="283545" cy="283545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92F36894-22FD-9348-BEF7-07A2AB57371A}"/>
              </a:ext>
            </a:extLst>
          </p:cNvPr>
          <p:cNvSpPr txBox="1">
            <a:spLocks/>
          </p:cNvSpPr>
          <p:nvPr userDrawn="1"/>
        </p:nvSpPr>
        <p:spPr>
          <a:xfrm>
            <a:off x="5608135" y="5297177"/>
            <a:ext cx="185798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1100" b="0" dirty="0" err="1"/>
              <a:t>ORLEN.PL</a:t>
            </a:r>
            <a:endParaRPr lang="pl-PL" sz="1100" b="0" dirty="0"/>
          </a:p>
        </p:txBody>
      </p:sp>
      <p:sp>
        <p:nvSpPr>
          <p:cNvPr id="13" name="Symbol zastępczy tekstu 14">
            <a:extLst>
              <a:ext uri="{FF2B5EF4-FFF2-40B4-BE49-F238E27FC236}">
                <a16:creationId xmlns:a16="http://schemas.microsoft.com/office/drawing/2014/main" id="{3BE7A160-A5EE-E248-8F11-C103A8E29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485" y="4624738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E-mail</a:t>
            </a:r>
          </a:p>
        </p:txBody>
      </p:sp>
      <p:sp>
        <p:nvSpPr>
          <p:cNvPr id="14" name="Symbol zastępczy tekstu 14">
            <a:extLst>
              <a:ext uri="{FF2B5EF4-FFF2-40B4-BE49-F238E27FC236}">
                <a16:creationId xmlns:a16="http://schemas.microsoft.com/office/drawing/2014/main" id="{C7C04DF9-0F30-EA4D-B3D6-B65A51B7F5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9485" y="5056385"/>
            <a:ext cx="2176462" cy="211137"/>
          </a:xfrm>
          <a:prstGeom prst="rect">
            <a:avLst/>
          </a:prstGeom>
        </p:spPr>
        <p:txBody>
          <a:bodyPr/>
          <a:lstStyle>
            <a:lvl1pPr>
              <a:defRPr sz="12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40312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D06D2FF-169E-BD46-B5AF-0BB6A2CBB43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EE97A-6BD4-BD47-828C-77AC6C8D3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B6A48BC-AF4D-504A-83F3-AFE449905B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97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D06D2FF-169E-BD46-B5AF-0BB6A2CBB43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EE97A-6BD4-BD47-828C-77AC6C8D3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3" name="Symbol zastępczy wykresu 2">
            <a:extLst>
              <a:ext uri="{FF2B5EF4-FFF2-40B4-BE49-F238E27FC236}">
                <a16:creationId xmlns:a16="http://schemas.microsoft.com/office/drawing/2014/main" id="{27E936B8-2EA2-F341-A204-C3FFD9276B7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7192" y="1685925"/>
            <a:ext cx="10156825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59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/2; Wykres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0" name="Symbol zastępczy wykresu 2">
            <a:extLst>
              <a:ext uri="{FF2B5EF4-FFF2-40B4-BE49-F238E27FC236}">
                <a16:creationId xmlns:a16="http://schemas.microsoft.com/office/drawing/2014/main" id="{5803261F-AF89-C44A-B0E1-3B6ECFB5B20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933250" y="1676218"/>
            <a:ext cx="4860767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935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1/2; Teks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325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0" name="Symbol zastępczy wykresu 2">
            <a:extLst>
              <a:ext uri="{FF2B5EF4-FFF2-40B4-BE49-F238E27FC236}">
                <a16:creationId xmlns:a16="http://schemas.microsoft.com/office/drawing/2014/main" id="{51A47223-2161-B54D-912A-02784FAD6FE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6266" y="1676218"/>
            <a:ext cx="4860767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757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/2; Obraz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2E2C23D-F77E-EA40-88E3-B528BEECF9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33092" y="1676400"/>
            <a:ext cx="4860925" cy="458787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74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2; Teks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325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E93BAF83-1735-FF4B-B075-32DD81D639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266" y="1676400"/>
            <a:ext cx="4860925" cy="458787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12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00D0DEC-ECA8-CA4B-AD68-B9D6833D5E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312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E7BDF1D-B0A1-BA46-94D8-B1524B85B604}"/>
              </a:ext>
            </a:extLst>
          </p:cNvPr>
          <p:cNvSpPr txBox="1"/>
          <p:nvPr userDrawn="1"/>
        </p:nvSpPr>
        <p:spPr>
          <a:xfrm>
            <a:off x="11570797" y="6375149"/>
            <a:ext cx="480405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000" smtClean="0">
                <a:solidFill>
                  <a:schemeClr val="bg1"/>
                </a:solidFill>
              </a:rPr>
              <a:pPr algn="ctr"/>
              <a:t>‹#›</a:t>
            </a:fld>
            <a:endParaRPr lang="pl-P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C252644-33FE-3919-8438-CCB484E357D2}"/>
              </a:ext>
            </a:extLst>
          </p:cNvPr>
          <p:cNvSpPr/>
          <p:nvPr userDrawn="1"/>
        </p:nvSpPr>
        <p:spPr>
          <a:xfrm>
            <a:off x="1114833" y="3179793"/>
            <a:ext cx="6391285" cy="257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EE8214C-5F9B-5652-4AED-0DDBAE44FE58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52F91F-C484-0945-0881-040A5ADDA052}"/>
              </a:ext>
            </a:extLst>
          </p:cNvPr>
          <p:cNvSpPr/>
          <p:nvPr userDrawn="1"/>
        </p:nvSpPr>
        <p:spPr>
          <a:xfrm>
            <a:off x="1114833" y="2440955"/>
            <a:ext cx="4725794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                          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BEA2661-9383-C3B4-8B0E-C0C84B0D4FE9}"/>
              </a:ext>
            </a:extLst>
          </p:cNvPr>
          <p:cNvCxnSpPr>
            <a:cxnSpLocks/>
          </p:cNvCxnSpPr>
          <p:nvPr userDrawn="1"/>
        </p:nvCxnSpPr>
        <p:spPr>
          <a:xfrm>
            <a:off x="2981463" y="2534132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5F915F28-0481-DA01-8A45-0CDB1DAA6F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39666" y="2581673"/>
            <a:ext cx="1471390" cy="4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3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Font typeface="+mj-lt"/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7F9E9F-E308-B4EE-E592-9AD8F667C3BB}"/>
              </a:ext>
            </a:extLst>
          </p:cNvPr>
          <p:cNvGrpSpPr/>
          <p:nvPr userDrawn="1"/>
        </p:nvGrpSpPr>
        <p:grpSpPr>
          <a:xfrm>
            <a:off x="11429810" y="0"/>
            <a:ext cx="762190" cy="3708399"/>
            <a:chOff x="11429810" y="0"/>
            <a:chExt cx="762190" cy="3708399"/>
          </a:xfrm>
          <a:solidFill>
            <a:srgbClr val="E30613"/>
          </a:solidFill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69ADE9B-59DC-9044-883C-AF3D1536E491}"/>
                </a:ext>
              </a:extLst>
            </p:cNvPr>
            <p:cNvSpPr/>
            <p:nvPr userDrawn="1"/>
          </p:nvSpPr>
          <p:spPr>
            <a:xfrm>
              <a:off x="11430000" y="0"/>
              <a:ext cx="762000" cy="73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AF6BE159-965F-017E-78E0-5CA5B5136F49}"/>
                </a:ext>
              </a:extLst>
            </p:cNvPr>
            <p:cNvSpPr/>
            <p:nvPr userDrawn="1"/>
          </p:nvSpPr>
          <p:spPr>
            <a:xfrm>
              <a:off x="11429810" y="731520"/>
              <a:ext cx="762000" cy="29768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BCB18F9-28DD-4898-B6B0-0CD0158750DF}"/>
              </a:ext>
            </a:extLst>
          </p:cNvPr>
          <p:cNvSpPr txBox="1"/>
          <p:nvPr userDrawn="1"/>
        </p:nvSpPr>
        <p:spPr>
          <a:xfrm>
            <a:off x="11570797" y="6375149"/>
            <a:ext cx="480405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000" smtClean="0">
                <a:solidFill>
                  <a:schemeClr val="bg1">
                    <a:lumMod val="10000"/>
                  </a:schemeClr>
                </a:solidFill>
              </a:rPr>
              <a:pPr algn="ctr"/>
              <a:t>‹#›</a:t>
            </a:fld>
            <a:endParaRPr lang="pl-PL" sz="1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Symbol zastępczy tytułu pionowego 9">
            <a:extLst>
              <a:ext uri="{FF2B5EF4-FFF2-40B4-BE49-F238E27FC236}">
                <a16:creationId xmlns:a16="http://schemas.microsoft.com/office/drawing/2014/main" id="{4B11797E-3700-EE0A-2420-F03B8F827C11}"/>
              </a:ext>
            </a:extLst>
          </p:cNvPr>
          <p:cNvSpPr txBox="1">
            <a:spLocks/>
          </p:cNvSpPr>
          <p:nvPr userDrawn="1"/>
        </p:nvSpPr>
        <p:spPr>
          <a:xfrm>
            <a:off x="11550200" y="721806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FFFFFF"/>
                </a:solidFill>
              </a:rPr>
              <a:t>ORLEN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TECHNOLOGIE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AA87161-2FC7-17AE-06B5-225B14DDF4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EE1D23"/>
              </a:clrFrom>
              <a:clrTo>
                <a:srgbClr val="EE1D2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9710" y="92500"/>
            <a:ext cx="542121" cy="5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94" r:id="rId3"/>
    <p:sldLayoutId id="2147483693" r:id="rId4"/>
    <p:sldLayoutId id="2147483692" r:id="rId5"/>
    <p:sldLayoutId id="2147483695" r:id="rId6"/>
    <p:sldLayoutId id="2147483760" r:id="rId7"/>
    <p:sldLayoutId id="2147483679" r:id="rId8"/>
    <p:sldLayoutId id="2147483788" r:id="rId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A0C5BDC-9939-6E47-8C1B-8F2B4CC89B53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chemeClr val="bg1"/>
                </a:solidFill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14ED63E-33D7-B34A-A699-477DBB479EA3}"/>
              </a:ext>
            </a:extLst>
          </p:cNvPr>
          <p:cNvSpPr/>
          <p:nvPr userDrawn="1"/>
        </p:nvSpPr>
        <p:spPr>
          <a:xfrm>
            <a:off x="0" y="0"/>
            <a:ext cx="5762847" cy="6858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DAF62F3-59F9-36C5-B8D6-6D79A6DAFC18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ytułu pionowego 9">
            <a:extLst>
              <a:ext uri="{FF2B5EF4-FFF2-40B4-BE49-F238E27FC236}">
                <a16:creationId xmlns:a16="http://schemas.microsoft.com/office/drawing/2014/main" id="{548A80B7-45C5-607F-3C9C-6E105E6A1D80}"/>
              </a:ext>
            </a:extLst>
          </p:cNvPr>
          <p:cNvSpPr txBox="1">
            <a:spLocks/>
          </p:cNvSpPr>
          <p:nvPr userDrawn="1"/>
        </p:nvSpPr>
        <p:spPr>
          <a:xfrm>
            <a:off x="11550200" y="721806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FFFFFF"/>
                </a:solidFill>
              </a:rPr>
              <a:t>ORLEN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TECHNOLOGIE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17F14C1-2F66-3410-F43D-CE27A67CFF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EE1D23"/>
              </a:clrFrom>
              <a:clrTo>
                <a:srgbClr val="EE1D2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9710" y="92500"/>
            <a:ext cx="542121" cy="5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0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2C1D8DE-1DA6-454D-87B1-F85DF9344A5D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75149"/>
            <a:ext cx="480405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000" smtClean="0">
                <a:solidFill>
                  <a:schemeClr val="tx1"/>
                </a:solidFill>
              </a:rPr>
              <a:pPr algn="ctr"/>
              <a:t>‹#›</a:t>
            </a:fld>
            <a:endParaRPr lang="pl-PL" sz="1000" dirty="0">
              <a:solidFill>
                <a:schemeClr val="tx1"/>
              </a:solidFill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5ABB967-C940-3C40-A30F-0A38CBDA92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0"/>
            <a:ext cx="3932904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564BC7C-0C47-4439-E32E-E52F8B25C0AA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ytułu pionowego 9">
            <a:extLst>
              <a:ext uri="{FF2B5EF4-FFF2-40B4-BE49-F238E27FC236}">
                <a16:creationId xmlns:a16="http://schemas.microsoft.com/office/drawing/2014/main" id="{CC8A3A81-829E-35A5-31AA-C01907A8661B}"/>
              </a:ext>
            </a:extLst>
          </p:cNvPr>
          <p:cNvSpPr txBox="1">
            <a:spLocks/>
          </p:cNvSpPr>
          <p:nvPr userDrawn="1"/>
        </p:nvSpPr>
        <p:spPr>
          <a:xfrm>
            <a:off x="11550200" y="721806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FFFFFF"/>
                </a:solidFill>
              </a:rPr>
              <a:t>ORLEN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TECHNOLOGIE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E4E101-A8AA-4A6F-E980-7855F4ACECF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EE1D23"/>
              </a:clrFrom>
              <a:clrTo>
                <a:srgbClr val="EE1D2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9710" y="92500"/>
            <a:ext cx="542121" cy="5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2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4524E29-9B1A-DB4C-BDCE-8FAF3F33F731}"/>
              </a:ext>
            </a:extLst>
          </p:cNvPr>
          <p:cNvSpPr/>
          <p:nvPr userDrawn="1"/>
        </p:nvSpPr>
        <p:spPr>
          <a:xfrm>
            <a:off x="1114833" y="3185850"/>
            <a:ext cx="6922110" cy="250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CA631F6-B94A-4CB9-AEDB-AEA216E6CB7A}"/>
              </a:ext>
            </a:extLst>
          </p:cNvPr>
          <p:cNvSpPr/>
          <p:nvPr userDrawn="1"/>
        </p:nvSpPr>
        <p:spPr>
          <a:xfrm>
            <a:off x="1114833" y="2440955"/>
            <a:ext cx="4292436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                          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2C32875B-9401-B738-E914-23EF4937C1C8}"/>
              </a:ext>
            </a:extLst>
          </p:cNvPr>
          <p:cNvCxnSpPr>
            <a:cxnSpLocks/>
          </p:cNvCxnSpPr>
          <p:nvPr userDrawn="1"/>
        </p:nvCxnSpPr>
        <p:spPr>
          <a:xfrm>
            <a:off x="2981463" y="2534132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B6021E9A-63FB-BE37-95B7-D0173492CD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39666" y="2581673"/>
            <a:ext cx="1471390" cy="4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8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9" r:id="rId7"/>
  </p:sldLayoutIdLst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Font typeface="+mj-lt"/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lukasz.Oberc@technologie.pgnig.pl" TargetMode="External"/><Relationship Id="rId2" Type="http://schemas.openxmlformats.org/officeDocument/2006/relationships/hyperlink" Target="http://www.orlentechnologie.pl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6135A9-CA84-1744-726C-E393C4CA4D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pic>
        <p:nvPicPr>
          <p:cNvPr id="3" name="Obraz 2" descr="Obraz zawierający zewnętrzne, droga, budynek, samochód&#10;&#10;Opis wygenerowany automatycznie">
            <a:extLst>
              <a:ext uri="{FF2B5EF4-FFF2-40B4-BE49-F238E27FC236}">
                <a16:creationId xmlns:a16="http://schemas.microsoft.com/office/drawing/2014/main" id="{0C928D09-1593-50A0-74A7-D9737F61F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16" y="3150069"/>
            <a:ext cx="2975642" cy="20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BF518-6C31-B31B-F7B1-087977FD8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3E5541-525A-33EB-4D50-F505BD00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A61835-FA54-1020-833A-A4E1975CF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LinotypeVetoPl" panose="02000506040000020003" pitchFamily="2" charset="0"/>
              </a:rPr>
              <a:t>Pomieszczenia biurowe</a:t>
            </a:r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4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endParaRPr lang="pl-PL" dirty="0"/>
          </a:p>
        </p:txBody>
      </p:sp>
      <p:pic>
        <p:nvPicPr>
          <p:cNvPr id="4" name="Obraz 3" descr="Obraz zawierający wewnątrz, szafka, kuchnia, stół&#10;&#10;Opis wygenerowany automatycznie">
            <a:extLst>
              <a:ext uri="{FF2B5EF4-FFF2-40B4-BE49-F238E27FC236}">
                <a16:creationId xmlns:a16="http://schemas.microsoft.com/office/drawing/2014/main" id="{E0C39DE4-8F94-77C1-B259-368162723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07" y="2025925"/>
            <a:ext cx="7584785" cy="44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8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8533-B1BB-2C6F-EB69-86460D716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CA4775-6944-EC19-2C6A-A965D861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873D03-D900-167F-8B14-3341305FB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LinotypeVetoPl" panose="02000506040000020003" pitchFamily="2" charset="0"/>
              </a:rPr>
              <a:t>Pomieszczenia biurowe</a:t>
            </a:r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4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endParaRPr lang="pl-PL" dirty="0"/>
          </a:p>
        </p:txBody>
      </p:sp>
      <p:pic>
        <p:nvPicPr>
          <p:cNvPr id="5" name="Obraz 4" descr="Obraz zawierający wewnątrz, stół, okno, pomieszczenie&#10;&#10;Opis wygenerowany automatycznie">
            <a:extLst>
              <a:ext uri="{FF2B5EF4-FFF2-40B4-BE49-F238E27FC236}">
                <a16:creationId xmlns:a16="http://schemas.microsoft.com/office/drawing/2014/main" id="{9130CF66-8DC4-50A8-07F3-278494A46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92" y="1686124"/>
            <a:ext cx="5760403" cy="3811466"/>
          </a:xfrm>
          <a:prstGeom prst="rect">
            <a:avLst/>
          </a:prstGeom>
        </p:spPr>
      </p:pic>
      <p:pic>
        <p:nvPicPr>
          <p:cNvPr id="6" name="Symbol zastępczy zawartości 6" descr="Obraz zawierający wewnątrz, stół, sufit, okno&#10;&#10;Opis wygenerowany automatycznie">
            <a:extLst>
              <a:ext uri="{FF2B5EF4-FFF2-40B4-BE49-F238E27FC236}">
                <a16:creationId xmlns:a16="http://schemas.microsoft.com/office/drawing/2014/main" id="{8CA267C4-3585-8E12-2A46-0FD9BCFB9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584414"/>
            <a:ext cx="346184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1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6CDBE-BD6B-1F27-D96F-0C7ACCC3E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18358-5E03-258C-546F-FC2C79F6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2AF173-28CC-FE01-86DC-6C9535E1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>
              <a:solidFill>
                <a:schemeClr val="bg1">
                  <a:lumMod val="50000"/>
                </a:schemeClr>
              </a:solidFill>
              <a:latin typeface="LinotypeVetoPl" panose="02000506040000020003" pitchFamily="2" charset="0"/>
            </a:endParaRPr>
          </a:p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LinotypeVetoPl" panose="02000506040000020003" pitchFamily="2" charset="0"/>
              </a:rPr>
              <a:t>Parking</a:t>
            </a:r>
          </a:p>
          <a:p>
            <a:endParaRPr lang="pl-PL" altLang="pl-PL" b="1" kern="0" dirty="0">
              <a:solidFill>
                <a:schemeClr val="bg1">
                  <a:lumMod val="50000"/>
                </a:schemeClr>
              </a:solidFill>
              <a:cs typeface="Arial"/>
              <a:sym typeface="Arial"/>
            </a:endParaRPr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endParaRPr lang="pl-PL" dirty="0"/>
          </a:p>
        </p:txBody>
      </p:sp>
      <p:pic>
        <p:nvPicPr>
          <p:cNvPr id="4" name="Symbol zastępczy zawartości 7">
            <a:extLst>
              <a:ext uri="{FF2B5EF4-FFF2-40B4-BE49-F238E27FC236}">
                <a16:creationId xmlns:a16="http://schemas.microsoft.com/office/drawing/2014/main" id="{6CE44BBF-68B9-C6F9-6BA7-5967059D9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2571" y="2033996"/>
            <a:ext cx="6526858" cy="44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611BF-7DD3-F186-BEA2-0033129DB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98A560-1047-45E9-3EBF-E6A9FBA8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D66786-95F4-2747-698C-ADE2A8DB1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>
              <a:solidFill>
                <a:schemeClr val="bg1">
                  <a:lumMod val="50000"/>
                </a:schemeClr>
              </a:solidFill>
              <a:latin typeface="LinotypeVetoPl" panose="02000506040000020003" pitchFamily="2" charset="0"/>
            </a:endParaRPr>
          </a:p>
          <a:p>
            <a:endParaRPr lang="pl-PL" altLang="pl-PL" b="1" kern="0" dirty="0">
              <a:solidFill>
                <a:schemeClr val="bg1">
                  <a:lumMod val="50000"/>
                </a:schemeClr>
              </a:solidFill>
              <a:cs typeface="Arial"/>
              <a:sym typeface="Arial"/>
            </a:endParaRPr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pPr marL="0" lvl="1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>
                <a:srgbClr val="00B0F0"/>
              </a:buClr>
              <a:defRPr/>
            </a:pPr>
            <a:endParaRPr lang="pl-PL" altLang="pl-PL" sz="1600" kern="0" dirty="0"/>
          </a:p>
          <a:p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CF53F3-C1FB-D76A-8BF6-C9EB0297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41" y="1585692"/>
            <a:ext cx="7261275" cy="487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03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220125-199A-CFA5-D105-01A2021F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674" y="3585549"/>
            <a:ext cx="3645568" cy="521141"/>
          </a:xfrm>
        </p:spPr>
        <p:txBody>
          <a:bodyPr/>
          <a:lstStyle/>
          <a:p>
            <a:r>
              <a:rPr lang="pl-PL" sz="1100" dirty="0"/>
              <a:t>Orlen Technologie S.A. </a:t>
            </a:r>
            <a:br>
              <a:rPr lang="pl-PL" sz="1100" b="0" dirty="0"/>
            </a:br>
            <a:r>
              <a:rPr lang="pl-PL" sz="1100" b="0" dirty="0"/>
              <a:t>Ul. Naftowa 8, </a:t>
            </a:r>
            <a:br>
              <a:rPr lang="pl-PL" sz="1100" b="0" dirty="0"/>
            </a:br>
            <a:r>
              <a:rPr lang="pl-PL" sz="1100" b="0" dirty="0"/>
              <a:t>38-400 Krosno </a:t>
            </a:r>
            <a:br>
              <a:rPr lang="pl-PL" sz="1100" b="0" dirty="0"/>
            </a:br>
            <a:r>
              <a:rPr lang="pl-PL" sz="1100" b="0" dirty="0"/>
              <a:t>Polska</a:t>
            </a:r>
            <a:r>
              <a:rPr lang="pl-PL" sz="1100" dirty="0"/>
              <a:t> </a:t>
            </a:r>
            <a:br>
              <a:rPr lang="pl-PL" sz="1400" dirty="0"/>
            </a:br>
            <a:r>
              <a:rPr lang="pl-PL" sz="1100" b="0" u="sng" dirty="0">
                <a:solidFill>
                  <a:srgbClr val="0563C1"/>
                </a:solidFill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www.orlentechnologie.pl</a:t>
            </a:r>
            <a:endParaRPr lang="pl-PL" sz="1400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90204E64-AB1F-5988-8381-E6FF418689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1221" y="4463927"/>
            <a:ext cx="2314589" cy="211137"/>
          </a:xfrm>
        </p:spPr>
        <p:txBody>
          <a:bodyPr/>
          <a:lstStyle/>
          <a:p>
            <a:r>
              <a:rPr lang="pl-PL" sz="1000" u="sng" dirty="0">
                <a:hlinkClick r:id="rId3"/>
              </a:rPr>
              <a:t>sekretariat</a:t>
            </a:r>
            <a:r>
              <a:rPr lang="en-US" sz="1000" u="sng" dirty="0">
                <a:hlinkClick r:id="rId3"/>
              </a:rPr>
              <a:t>@technologie.pgnig.pl</a:t>
            </a:r>
            <a:endParaRPr lang="pl-PL" sz="1000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42E7B98-F43D-4CBE-F27A-EB60315332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sz="1100" dirty="0"/>
              <a:t>+48 667 770 382</a:t>
            </a:r>
          </a:p>
          <a:p>
            <a:endParaRPr lang="pl-PL" sz="1100" dirty="0"/>
          </a:p>
        </p:txBody>
      </p:sp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2282065C-23C6-B3BC-7F87-3C59C49737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1616" r="116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Symbol zastępczy tekstu 6">
            <a:extLst>
              <a:ext uri="{FF2B5EF4-FFF2-40B4-BE49-F238E27FC236}">
                <a16:creationId xmlns:a16="http://schemas.microsoft.com/office/drawing/2014/main" id="{633498EF-20AB-8AFF-F4A3-E939BE5E819E}"/>
              </a:ext>
            </a:extLst>
          </p:cNvPr>
          <p:cNvSpPr txBox="1">
            <a:spLocks/>
          </p:cNvSpPr>
          <p:nvPr/>
        </p:nvSpPr>
        <p:spPr>
          <a:xfrm>
            <a:off x="4471222" y="5116084"/>
            <a:ext cx="2176462" cy="21113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1" i="0" kern="1200" spc="3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1" i="0" kern="1200" spc="3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1" i="0" kern="1200" spc="3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1" i="0" kern="1200" spc="3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100" dirty="0"/>
              <a:t>+</a:t>
            </a:r>
            <a:r>
              <a:rPr lang="pl-PL" sz="1100"/>
              <a:t>48 669 064 211</a:t>
            </a:r>
            <a:endParaRPr lang="pl-PL" sz="1100" dirty="0"/>
          </a:p>
          <a:p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418847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4A4C09-2858-C9A7-4CE8-6631E4201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>
              <a:solidFill>
                <a:schemeClr val="bg2">
                  <a:lumMod val="50000"/>
                </a:schemeClr>
              </a:solidFill>
              <a:latin typeface="LinotypeVetoPl" panose="02000506040000020003" pitchFamily="2" charset="0"/>
            </a:endParaRPr>
          </a:p>
          <a:p>
            <a:endParaRPr lang="pl-PL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E3EAAFC-208B-ED2A-2950-5EFFAEFA5994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25625"/>
          <a:ext cx="3168984" cy="206222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43221">
                  <a:extLst>
                    <a:ext uri="{9D8B030D-6E8A-4147-A177-3AD203B41FA5}">
                      <a16:colId xmlns:a16="http://schemas.microsoft.com/office/drawing/2014/main" val="1720140144"/>
                    </a:ext>
                  </a:extLst>
                </a:gridCol>
                <a:gridCol w="1925763">
                  <a:extLst>
                    <a:ext uri="{9D8B030D-6E8A-4147-A177-3AD203B41FA5}">
                      <a16:colId xmlns:a16="http://schemas.microsoft.com/office/drawing/2014/main" val="1878695264"/>
                    </a:ext>
                  </a:extLst>
                </a:gridCol>
              </a:tblGrid>
              <a:tr h="422108">
                <a:tc grid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Budynek biurowy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9333700"/>
                  </a:ext>
                </a:extLst>
              </a:tr>
              <a:tr h="49016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Tytuł prawny</a:t>
                      </a: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własność</a:t>
                      </a: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827212"/>
                  </a:ext>
                </a:extLst>
              </a:tr>
              <a:tr h="42997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zabudowy</a:t>
                      </a: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763,82 m2</a:t>
                      </a: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004250"/>
                  </a:ext>
                </a:extLst>
              </a:tr>
              <a:tr h="41646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Powierzchnia  użytkowa</a:t>
                      </a: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4 268,17 m2</a:t>
                      </a: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782248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Kubatura: </a:t>
                      </a: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16 824,48 m3 </a:t>
                      </a:r>
                    </a:p>
                  </a:txBody>
                  <a:tcPr marL="66006" marR="66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313431"/>
                  </a:ext>
                </a:extLst>
              </a:tr>
            </a:tbl>
          </a:graphicData>
        </a:graphic>
      </p:graphicFrame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65038A3-3482-8307-72C8-2AC79DF03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12" y="2476247"/>
            <a:ext cx="4096816" cy="3417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C401D326-068B-9B40-DE36-16C37977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6" y="396618"/>
            <a:ext cx="10157751" cy="606384"/>
          </a:xfrm>
        </p:spPr>
        <p:txBody>
          <a:bodyPr/>
          <a:lstStyle/>
          <a:p>
            <a:r>
              <a:rPr lang="pl-PL" dirty="0"/>
              <a:t>Zabrze, ul. Wolności 339</a:t>
            </a:r>
          </a:p>
        </p:txBody>
      </p:sp>
    </p:spTree>
    <p:extLst>
      <p:ext uri="{BB962C8B-B14F-4D97-AF65-F5344CB8AC3E}">
        <p14:creationId xmlns:p14="http://schemas.microsoft.com/office/powerpoint/2010/main" val="3081567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F7024-619B-8DD5-9B40-4AA1353F7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F908BA-D47B-ABEC-DEA3-389C0E6A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759DE92-E561-4C4C-F1AD-C3274ADEA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4865" y="1479599"/>
            <a:ext cx="8912825" cy="51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719B5-852A-E469-FA35-F0647620A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F87BF4-B685-504D-C4E5-D4C33851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E8F623-3791-C15C-BCB1-8A898A4FA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Budynek biurowy  zlokalizowany jest na obszarze zabudowy użytkowo-mieszkaniowej  w Zabrzu przy ul. Wolności 339.</a:t>
            </a:r>
          </a:p>
          <a:p>
            <a:pPr algn="just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Biurowiec wybudowany został w 1969 r. jako obiekt dwubryłowy – jedna o 9 kondygnacjach, druga dwukondygnacyjna. Cały budynek jest podpiwniczony. </a:t>
            </a:r>
          </a:p>
          <a:p>
            <a:pPr algn="just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części parterowej znajdują się pomieszczenia biurowe, sala konferencyjna oraz pomieszczenia socjalno- sanitarne. W piwnicach zlokalizowane są pomieszczenia techniczne i  magazynowe.</a:t>
            </a:r>
          </a:p>
          <a:p>
            <a:pPr algn="just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 piętrach od I do VIII pomieszczenia biurowe, a na IX piętrze maszynownia.</a:t>
            </a:r>
          </a:p>
          <a:p>
            <a:pPr algn="just"/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Dane techniczne: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powierzchnia użytkowa      4268,17 m2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powierzchnia zabudowy       763,82 m2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kubatura budynku              16824,48 m3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9678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752D2-89F2-112E-5E1E-F59D9973A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AF13EE-5EF0-54DD-52CA-1B8B8709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DD582B-6E7A-4096-3DF5-44B432472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>
              <a:solidFill>
                <a:schemeClr val="bg1">
                  <a:lumMod val="50000"/>
                </a:schemeClr>
              </a:solidFill>
              <a:latin typeface="LinotypeVetoPl" panose="02000506040000020003" pitchFamily="2" charset="0"/>
            </a:endParaRPr>
          </a:p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38AEB2B-84BA-3655-E5F4-4D3D128C6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7070" y="1441469"/>
            <a:ext cx="9226947" cy="506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AAED1-6C34-7B14-2362-D02E415A4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4406EA-AB5D-D782-0BB0-3DC52DE3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0E6D0D-B201-4425-3E25-3ED123BBC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>
              <a:solidFill>
                <a:schemeClr val="bg1">
                  <a:lumMod val="50000"/>
                </a:schemeClr>
              </a:solidFill>
              <a:latin typeface="LinotypeVetoPl" panose="02000506040000020003" pitchFamily="2" charset="0"/>
            </a:endParaRPr>
          </a:p>
          <a:p>
            <a:pPr algn="just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Biurowiec znajduje się w bardzo dobrej lokalizacji, w centrum miasta. W najbliższym otoczeniu znajdują się budynki mieszkalne wielorodzinne, stacja paliw, urzędy publiczne, szkoły itp. </a:t>
            </a:r>
          </a:p>
          <a:p>
            <a:pPr algn="just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Wzdłuż ul. Wolności przebiegają linie tramwajowe i autobusowe.</a:t>
            </a:r>
          </a:p>
          <a:p>
            <a:pPr algn="just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Dojazd – nieruchomość przylega bezpośrednio do ul. Wolności, a wjazd odbywa się od strony ul. Bohaterów Monte Casino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654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D7949-25EF-1E4A-F225-FC9CA4291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F8277F-0519-0229-EC4A-8DC59EED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947C8E-9815-4D87-1500-F0F926163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>
              <a:solidFill>
                <a:schemeClr val="bg1">
                  <a:lumMod val="50000"/>
                </a:schemeClr>
              </a:solidFill>
              <a:latin typeface="LinotypeVetoPl" panose="02000506040000020003" pitchFamily="2" charset="0"/>
            </a:endParaRPr>
          </a:p>
          <a:p>
            <a:endParaRPr lang="pl-PL" dirty="0"/>
          </a:p>
        </p:txBody>
      </p:sp>
      <p:pic>
        <p:nvPicPr>
          <p:cNvPr id="4" name="Symbol zastępczy zawartości 5" descr="Obraz zawierający zewnętrzne, budynek, trawa, zegar&#10;&#10;Opis wygenerowany automatycznie">
            <a:extLst>
              <a:ext uri="{FF2B5EF4-FFF2-40B4-BE49-F238E27FC236}">
                <a16:creationId xmlns:a16="http://schemas.microsoft.com/office/drawing/2014/main" id="{7D383B48-3E9A-B4A3-1E16-801574F32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71" y="1620240"/>
            <a:ext cx="7128360" cy="46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8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766D1-FD0C-378C-4825-EF9A8F37B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DE0234-23C9-FC6E-52B8-2B91DA58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C251EB-075A-6E3C-9761-ED9E6D57C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Budynek wyposażony jest w instalacje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elektryczną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wodno-kanalizacyjną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centralnego ogrzewania (miejska sieć ciepłownicza)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wentylacji mechanicznej i grawitacyjnej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teletechniczną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odgromową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powiadamiania przeciwpożarowego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telewizji przemysłowej 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Budynek wyposażony w windę osobową.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033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25EBC-91A3-0E39-7D82-366E3B149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7D0CF3-37A7-F442-8AA3-26ED8045E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Zabrze, ul. Wolności 339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0022A1-4917-7105-DF1B-86E57BD96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>
              <a:solidFill>
                <a:schemeClr val="bg1">
                  <a:lumMod val="50000"/>
                </a:schemeClr>
              </a:solidFill>
              <a:latin typeface="LinotypeVetoPl" panose="02000506040000020003" pitchFamily="2" charset="0"/>
            </a:endParaRPr>
          </a:p>
          <a:p>
            <a:endParaRPr lang="pl-PL" dirty="0"/>
          </a:p>
        </p:txBody>
      </p:sp>
      <p:pic>
        <p:nvPicPr>
          <p:cNvPr id="4" name="Obraz 3" descr="Obraz zawierający tekst, mapa&#10;&#10;Opis wygenerowany automatycznie">
            <a:extLst>
              <a:ext uri="{FF2B5EF4-FFF2-40B4-BE49-F238E27FC236}">
                <a16:creationId xmlns:a16="http://schemas.microsoft.com/office/drawing/2014/main" id="{441F8819-1B90-AAE4-6507-E939F15BF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9" y="1793767"/>
            <a:ext cx="10777123" cy="436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9044"/>
      </p:ext>
    </p:extLst>
  </p:cSld>
  <p:clrMapOvr>
    <a:masterClrMapping/>
  </p:clrMapOvr>
</p:sld>
</file>

<file path=ppt/theme/theme1.xml><?xml version="1.0" encoding="utf-8"?>
<a:theme xmlns:a="http://schemas.openxmlformats.org/drawingml/2006/main" name="Slajdy tytułow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ORLEN Technologie-prezentacja-16x9-podstawowa-czerwona 2025" id="{06653020-E31B-43A1-BD97-8F596E96D758}" vid="{CE72A5E9-AFD0-4084-AB87-BEDD081A6FA3}"/>
    </a:ext>
  </a:extLst>
</a:theme>
</file>

<file path=ppt/theme/theme2.xml><?xml version="1.0" encoding="utf-8"?>
<a:theme xmlns:a="http://schemas.openxmlformats.org/drawingml/2006/main" name="Slajdy podstawowe">
  <a:themeElements>
    <a:clrScheme name="Niestandardowy 2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FF0000"/>
      </a:accent1>
      <a:accent2>
        <a:srgbClr val="FF7F00"/>
      </a:accent2>
      <a:accent3>
        <a:srgbClr val="6C6C6C"/>
      </a:accent3>
      <a:accent4>
        <a:srgbClr val="CBCBD0"/>
      </a:accent4>
      <a:accent5>
        <a:srgbClr val="14A3FF"/>
      </a:accent5>
      <a:accent6>
        <a:srgbClr val="48FF6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ORLEN Technologie-prezentacja-16x9-podstawowa-czerwona 2025" id="{06653020-E31B-43A1-BD97-8F596E96D758}" vid="{46888FF8-0634-418E-9133-9E69A07DFC85}"/>
    </a:ext>
  </a:extLst>
</a:theme>
</file>

<file path=ppt/theme/theme3.xml><?xml version="1.0" encoding="utf-8"?>
<a:theme xmlns:a="http://schemas.openxmlformats.org/drawingml/2006/main" name="Slajdy dwukolorowe: czerwono-białe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ORLEN Technologie-prezentacja-16x9-podstawowa-czerwona 2025" id="{06653020-E31B-43A1-BD97-8F596E96D758}" vid="{A7EE85D6-C5F0-4ECA-8FD2-39ED812A424E}"/>
    </a:ext>
  </a:extLst>
</a:theme>
</file>

<file path=ppt/theme/theme4.xml><?xml version="1.0" encoding="utf-8"?>
<a:theme xmlns:a="http://schemas.openxmlformats.org/drawingml/2006/main" name="Slajdy dwukolorowe: czerwono-białe 1/3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ORLEN Technologie-prezentacja-16x9-podstawowa-czerwona 2025" id="{06653020-E31B-43A1-BD97-8F596E96D758}" vid="{3742260E-92B3-46AE-BBD1-AF415992DB6B}"/>
    </a:ext>
  </a:extLst>
</a:theme>
</file>

<file path=ppt/theme/theme5.xml><?xml version="1.0" encoding="utf-8"?>
<a:theme xmlns:a="http://schemas.openxmlformats.org/drawingml/2006/main" name="Slajdy końcow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ORLEN Technologie-prezentacja-16x9-podstawowa-czerwona 2025" id="{06653020-E31B-43A1-BD97-8F596E96D758}" vid="{CE743A9B-B7E6-4674-BF45-FEDCBD9759D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FCD5DC-4B55-8B4F-87B1-52E286FC7801}">
  <we:reference id="wa200001396" version="2.1.6.0" store="pl-PL" storeType="OMEX"/>
  <we:alternateReferences>
    <we:reference id="wa200001396" version="2.1.6.0" store="WA20000139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516A0B26882A4FBCDDF267E4D0A252" ma:contentTypeVersion="14" ma:contentTypeDescription="Utwórz nowy dokument." ma:contentTypeScope="" ma:versionID="80170afb862ddb4465c1d32a96f21ad0">
  <xsd:schema xmlns:xsd="http://www.w3.org/2001/XMLSchema" xmlns:xs="http://www.w3.org/2001/XMLSchema" xmlns:p="http://schemas.microsoft.com/office/2006/metadata/properties" xmlns:ns2="7630708a-d91f-49f8-9f2e-ae1ff03bf31d" xmlns:ns3="d79df731-bf04-4361-a085-0381adb6c81e" targetNamespace="http://schemas.microsoft.com/office/2006/metadata/properties" ma:root="true" ma:fieldsID="b1c4bf96ff946b0e9d3cfe6d8709f482" ns2:_="" ns3:_="">
    <xsd:import namespace="7630708a-d91f-49f8-9f2e-ae1ff03bf31d"/>
    <xsd:import namespace="d79df731-bf04-4361-a085-0381adb6c8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0708a-d91f-49f8-9f2e-ae1ff03bf3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42bc92e4-45cf-4b19-a30b-d98ad05230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df731-bf04-4361-a085-0381adb6c81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9caf321-d1d3-49ea-81fa-b8b983ba6e96}" ma:internalName="TaxCatchAll" ma:showField="CatchAllData" ma:web="d79df731-bf04-4361-a085-0381adb6c8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30708a-d91f-49f8-9f2e-ae1ff03bf31d">
      <Terms xmlns="http://schemas.microsoft.com/office/infopath/2007/PartnerControls"/>
    </lcf76f155ced4ddcb4097134ff3c332f>
    <TaxCatchAll xmlns="d79df731-bf04-4361-a085-0381adb6c81e"/>
  </documentManagement>
</p:properties>
</file>

<file path=customXml/itemProps1.xml><?xml version="1.0" encoding="utf-8"?>
<ds:datastoreItem xmlns:ds="http://schemas.openxmlformats.org/officeDocument/2006/customXml" ds:itemID="{E889CED5-E688-4B4E-B7BA-82C9A35CD1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0708a-d91f-49f8-9f2e-ae1ff03bf31d"/>
    <ds:schemaRef ds:uri="d79df731-bf04-4361-a085-0381adb6c8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B0868F-62B0-47A7-A6B3-68153E692A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855F5B-9A07-4CF0-B30B-E539924CBDF2}">
  <ds:schemaRefs>
    <ds:schemaRef ds:uri="http://schemas.microsoft.com/office/2006/metadata/properties"/>
    <ds:schemaRef ds:uri="http://schemas.microsoft.com/office/infopath/2007/PartnerControls"/>
    <ds:schemaRef ds:uri="7630708a-d91f-49f8-9f2e-ae1ff03bf31d"/>
    <ds:schemaRef ds:uri="d79df731-bf04-4361-a085-0381adb6c81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1. ORLEN Technologie-prezentacja-16x9-podstawowa-czerwona 2025</Template>
  <TotalTime>628</TotalTime>
  <Words>328</Words>
  <Application>Microsoft Office PowerPoint</Application>
  <PresentationFormat>Panoramiczny</PresentationFormat>
  <Paragraphs>91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5</vt:i4>
      </vt:variant>
      <vt:variant>
        <vt:lpstr>Tytuły slajdów</vt:lpstr>
      </vt:variant>
      <vt:variant>
        <vt:i4>14</vt:i4>
      </vt:variant>
    </vt:vector>
  </HeadingPairs>
  <TitlesOfParts>
    <vt:vector size="24" baseType="lpstr">
      <vt:lpstr>Aptos</vt:lpstr>
      <vt:lpstr>Arial</vt:lpstr>
      <vt:lpstr>Calibri</vt:lpstr>
      <vt:lpstr>LinotypeVetoPl</vt:lpstr>
      <vt:lpstr>Wingdings</vt:lpstr>
      <vt:lpstr>Slajdy tytułowe</vt:lpstr>
      <vt:lpstr>Slajdy podstawowe</vt:lpstr>
      <vt:lpstr>Slajdy dwukolorowe: czerwono-białe</vt:lpstr>
      <vt:lpstr>Slajdy dwukolorowe: czerwono-białe 1/3</vt:lpstr>
      <vt:lpstr>Slajdy końcowe</vt:lpstr>
      <vt:lpstr>Prezentacja programu PowerPoint</vt:lpstr>
      <vt:lpstr>Zabrze, ul. Wolności 339</vt:lpstr>
      <vt:lpstr>Zabrze, ul. Wolności 339</vt:lpstr>
      <vt:lpstr>Zabrze, ul. Wolności 339</vt:lpstr>
      <vt:lpstr>Zabrze, ul. Wolności 339</vt:lpstr>
      <vt:lpstr>Zabrze, ul. Wolności 339</vt:lpstr>
      <vt:lpstr>Zabrze, ul. Wolności 339</vt:lpstr>
      <vt:lpstr>Zabrze, ul. Wolności 339</vt:lpstr>
      <vt:lpstr>Zabrze, ul. Wolności 339</vt:lpstr>
      <vt:lpstr>Zabrze, ul. Wolności 339</vt:lpstr>
      <vt:lpstr>Zabrze, ul. Wolności 339</vt:lpstr>
      <vt:lpstr>Zabrze, ul. Wolności 339</vt:lpstr>
      <vt:lpstr>Zabrze, ul. Wolności 339</vt:lpstr>
      <vt:lpstr>Orlen Technologie S.A.  Ul. Naftowa 8,  38-400 Krosno  Polska  www.orlentechnologie.pl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Łukasz Oberc</dc:creator>
  <cp:lastModifiedBy>Marcin Parys</cp:lastModifiedBy>
  <cp:revision>2</cp:revision>
  <dcterms:created xsi:type="dcterms:W3CDTF">2025-09-05T11:56:48Z</dcterms:created>
  <dcterms:modified xsi:type="dcterms:W3CDTF">2026-04-20T10:55:00Z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12e15-a5e9-4500-a857-15b9f442bba9_Enabled">
    <vt:lpwstr>true</vt:lpwstr>
  </property>
  <property fmtid="{D5CDD505-2E9C-101B-9397-08002B2CF9AE}" pid="3" name="MSIP_Label_53312e15-a5e9-4500-a857-15b9f442bba9_SetDate">
    <vt:lpwstr>2023-06-14T11:17:41Z</vt:lpwstr>
  </property>
  <property fmtid="{D5CDD505-2E9C-101B-9397-08002B2CF9AE}" pid="4" name="MSIP_Label_53312e15-a5e9-4500-a857-15b9f442bba9_Method">
    <vt:lpwstr>Standard</vt:lpwstr>
  </property>
  <property fmtid="{D5CDD505-2E9C-101B-9397-08002B2CF9AE}" pid="5" name="MSIP_Label_53312e15-a5e9-4500-a857-15b9f442bba9_Name">
    <vt:lpwstr>Informacje służbowe</vt:lpwstr>
  </property>
  <property fmtid="{D5CDD505-2E9C-101B-9397-08002B2CF9AE}" pid="6" name="MSIP_Label_53312e15-a5e9-4500-a857-15b9f442bba9_SiteId">
    <vt:lpwstr>8240863f-2f43-471d-b2eb-4a75fb9fab5b</vt:lpwstr>
  </property>
  <property fmtid="{D5CDD505-2E9C-101B-9397-08002B2CF9AE}" pid="7" name="MSIP_Label_53312e15-a5e9-4500-a857-15b9f442bba9_ActionId">
    <vt:lpwstr>c1359e53-81a9-4472-87d9-f0ac68df9a1f</vt:lpwstr>
  </property>
  <property fmtid="{D5CDD505-2E9C-101B-9397-08002B2CF9AE}" pid="8" name="MSIP_Label_53312e15-a5e9-4500-a857-15b9f442bba9_ContentBits">
    <vt:lpwstr>0</vt:lpwstr>
  </property>
</Properties>
</file>